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36" r:id="rId3"/>
    <p:sldId id="320" r:id="rId4"/>
    <p:sldId id="319" r:id="rId5"/>
    <p:sldId id="321" r:id="rId6"/>
    <p:sldId id="337" r:id="rId7"/>
    <p:sldId id="322" r:id="rId8"/>
    <p:sldId id="314" r:id="rId9"/>
    <p:sldId id="325" r:id="rId10"/>
    <p:sldId id="334" r:id="rId11"/>
    <p:sldId id="335" r:id="rId12"/>
    <p:sldId id="338" r:id="rId13"/>
    <p:sldId id="294" r:id="rId14"/>
    <p:sldId id="300" r:id="rId15"/>
    <p:sldId id="297" r:id="rId16"/>
    <p:sldId id="333" r:id="rId17"/>
    <p:sldId id="318" r:id="rId18"/>
    <p:sldId id="296" r:id="rId19"/>
    <p:sldId id="309" r:id="rId20"/>
  </p:sldIdLst>
  <p:sldSz cx="9144000" cy="6858000" type="screen4x3"/>
  <p:notesSz cx="6805613" cy="9939338"/>
  <p:defaultTextStyle>
    <a:defPPr>
      <a:defRPr lang="ru-RU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7D1057A-F920-49B0-81F8-CC9730EEB0B6}">
          <p14:sldIdLst>
            <p14:sldId id="336"/>
            <p14:sldId id="320"/>
            <p14:sldId id="319"/>
            <p14:sldId id="321"/>
            <p14:sldId id="337"/>
            <p14:sldId id="322"/>
            <p14:sldId id="314"/>
            <p14:sldId id="325"/>
            <p14:sldId id="334"/>
            <p14:sldId id="335"/>
            <p14:sldId id="338"/>
            <p14:sldId id="294"/>
            <p14:sldId id="300"/>
            <p14:sldId id="297"/>
            <p14:sldId id="333"/>
            <p14:sldId id="318"/>
            <p14:sldId id="296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90" d="100"/>
          <a:sy n="90" d="100"/>
        </p:scale>
        <p:origin x="-1320" y="42"/>
      </p:cViewPr>
      <p:guideLst>
        <p:guide orient="horz" pos="2341"/>
        <p:guide orient="horz" pos="2931"/>
        <p:guide orient="horz" pos="1253"/>
        <p:guide orient="horz" pos="1842"/>
        <p:guide orient="horz" pos="7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1.200.21\P18_PLAN\!!!!!!!%20&#1047;&#1045;&#1056;&#1053;&#1054;&#1042;&#1048;&#1050;&#1048;\!!!!!%20&#1061;&#1072;&#1088;&#1090;&#1080;&#1103;%20(&#1089;&#1090;&#1072;&#1090;&#1080;&#1089;&#1090;&#1080;&#1082;&#1072;)\&#1057;&#1090;&#1072;&#1090;&#1080;&#1089;&#1090;&#1080;&#1082;&#1072;%20&#1087;&#1086;%20&#1079;&#1077;&#1088;&#1085;&#1086;&#1074;&#1080;&#1082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61.200.21\P18_PLAN\!!!!!!!%20&#1047;&#1045;&#1056;&#1053;&#1054;&#1042;&#1048;&#1050;&#1048;\!!!!!%20&#1061;&#1072;&#1088;&#1090;&#1080;&#1103;%20(&#1089;&#1090;&#1072;&#1090;&#1080;&#1089;&#1090;&#1080;&#1082;&#1072;)\&#1054;&#1058;&#1063;&#1045;&#1058;%20&#1079;&#1077;&#1088;&#1085;&#1086;%20&#1072;&#1074;&#1075;&#1091;&#1089;&#1090;%20&#1089;&#1077;&#1085;&#1090;&#1103;&#1073;&#1088;&#1100;%20031017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10404026581998"/>
          <c:y val="0.278787621360441"/>
          <c:w val="0.83889595973417996"/>
          <c:h val="0.721212378639559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2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4169764936137313"/>
                  <c:y val="-0.11893147627206679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ru-RU" sz="1200" b="1" dirty="0" smtClean="0">
                        <a:solidFill>
                          <a:schemeClr val="bg1"/>
                        </a:solidFill>
                      </a:rPr>
                      <a:t>Ростовская </a:t>
                    </a:r>
                    <a:r>
                      <a:rPr lang="ru-RU" sz="1200" b="1" dirty="0">
                        <a:solidFill>
                          <a:schemeClr val="bg1"/>
                        </a:solidFill>
                      </a:rPr>
                      <a:t>область
</a:t>
                    </a:r>
                    <a:r>
                      <a:rPr lang="ru-RU" sz="1200" b="1" dirty="0" smtClean="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ru-RU" sz="1200" b="1" dirty="0" smtClean="0">
                        <a:solidFill>
                          <a:schemeClr val="bg1"/>
                        </a:solidFill>
                      </a:rPr>
                      <a:t>361 </a:t>
                    </a:r>
                    <a:r>
                      <a:rPr lang="ru-RU" sz="1200" b="1" dirty="0" smtClean="0">
                        <a:solidFill>
                          <a:schemeClr val="bg1"/>
                        </a:solidFill>
                      </a:rPr>
                      <a:t>уч.)</a:t>
                    </a:r>
                  </a:p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ru-RU" sz="1200" b="1" dirty="0" smtClean="0">
                        <a:solidFill>
                          <a:schemeClr val="bg1"/>
                        </a:solidFill>
                      </a:rPr>
                      <a:t>14,4%</a:t>
                    </a:r>
                    <a:endParaRPr lang="ru-RU" sz="24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456310425212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 </a:t>
                    </a:r>
                    <a:r>
                      <a:rPr lang="ru-RU" dirty="0"/>
                      <a:t>Краснодарский </a:t>
                    </a:r>
                    <a:r>
                      <a:rPr lang="ru-RU" dirty="0" smtClean="0"/>
                      <a:t>край 12,6%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432178076905763E-2"/>
                  <c:y val="4.40775569682105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675037014624665E-2"/>
                  <c:y val="4.5786611646923348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4.467958022246624E-3"/>
                  <c:y val="-6.6817014425291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6.2576271626764476E-2"/>
                  <c:y val="5.3812814030435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'[Статистика по зерновикам.xlsx]Лист1'!$I$6:$I$26</c:f>
              <c:strCache>
                <c:ptCount val="21"/>
                <c:pt idx="0">
                  <c:v>61 Ростовская область</c:v>
                </c:pt>
                <c:pt idx="1">
                  <c:v>23 Краснодарский край</c:v>
                </c:pt>
                <c:pt idx="2">
                  <c:v>26 Ставропольский край</c:v>
                </c:pt>
                <c:pt idx="3">
                  <c:v>77 Москва</c:v>
                </c:pt>
                <c:pt idx="4">
                  <c:v>36 Воронежская область</c:v>
                </c:pt>
                <c:pt idx="5">
                  <c:v>63 Самарская область</c:v>
                </c:pt>
                <c:pt idx="6">
                  <c:v>46 Курская область</c:v>
                </c:pt>
                <c:pt idx="7">
                  <c:v>22 Алтайский край</c:v>
                </c:pt>
                <c:pt idx="8">
                  <c:v>34 Волгоградская область</c:v>
                </c:pt>
                <c:pt idx="9">
                  <c:v>62 Рязанская область</c:v>
                </c:pt>
                <c:pt idx="10">
                  <c:v>31 Белгородская область</c:v>
                </c:pt>
                <c:pt idx="11">
                  <c:v>48 Липецкая область</c:v>
                </c:pt>
                <c:pt idx="12">
                  <c:v>91 Республика Крым</c:v>
                </c:pt>
                <c:pt idx="13">
                  <c:v>68 Тамбовская область</c:v>
                </c:pt>
                <c:pt idx="14">
                  <c:v>16 Республика Татарстан</c:v>
                </c:pt>
                <c:pt idx="15">
                  <c:v>57 Орловская область</c:v>
                </c:pt>
                <c:pt idx="16">
                  <c:v>55 Омская область</c:v>
                </c:pt>
                <c:pt idx="17">
                  <c:v>73 Ульяновская область</c:v>
                </c:pt>
                <c:pt idx="18">
                  <c:v>24 Красноярский край</c:v>
                </c:pt>
                <c:pt idx="19">
                  <c:v>13 Республика Мордовия</c:v>
                </c:pt>
                <c:pt idx="20">
                  <c:v>прочие регионы менее 1%</c:v>
                </c:pt>
              </c:strCache>
            </c:strRef>
          </c:cat>
          <c:val>
            <c:numRef>
              <c:f>'[Статистика по зерновикам.xlsx]Лист1'!$J$6:$J$26</c:f>
              <c:numCache>
                <c:formatCode>_-* #,##0.0_р_._-;\-* #,##0.0_р_._-;_-* "-"??_р_._-;_-@_-</c:formatCode>
                <c:ptCount val="21"/>
                <c:pt idx="0">
                  <c:v>14.472608340147177</c:v>
                </c:pt>
                <c:pt idx="1">
                  <c:v>12.551103843008995</c:v>
                </c:pt>
                <c:pt idx="2">
                  <c:v>5.6827473426001633</c:v>
                </c:pt>
                <c:pt idx="3">
                  <c:v>3.4341782502044151</c:v>
                </c:pt>
                <c:pt idx="4">
                  <c:v>3.5568274734260017</c:v>
                </c:pt>
                <c:pt idx="5">
                  <c:v>3.311529026982829</c:v>
                </c:pt>
                <c:pt idx="6">
                  <c:v>2.8209321340964841</c:v>
                </c:pt>
                <c:pt idx="7">
                  <c:v>2.7391659852820931</c:v>
                </c:pt>
                <c:pt idx="8">
                  <c:v>2.2076860179885527</c:v>
                </c:pt>
                <c:pt idx="9">
                  <c:v>2.2894521668029433</c:v>
                </c:pt>
                <c:pt idx="10">
                  <c:v>2.0032706459525755</c:v>
                </c:pt>
                <c:pt idx="11">
                  <c:v>1.8806214227309894</c:v>
                </c:pt>
                <c:pt idx="12">
                  <c:v>1.9215044971381847</c:v>
                </c:pt>
                <c:pt idx="13">
                  <c:v>1.7579721995094031</c:v>
                </c:pt>
                <c:pt idx="14">
                  <c:v>1.9623875715453802</c:v>
                </c:pt>
                <c:pt idx="15">
                  <c:v>1.7579721995094031</c:v>
                </c:pt>
                <c:pt idx="16">
                  <c:v>1.6762060506950123</c:v>
                </c:pt>
                <c:pt idx="17">
                  <c:v>1.3900245298446443</c:v>
                </c:pt>
                <c:pt idx="18">
                  <c:v>1.3082583810302535</c:v>
                </c:pt>
                <c:pt idx="19">
                  <c:v>1.6353229762878168</c:v>
                </c:pt>
                <c:pt idx="20">
                  <c:v>29.640228945216691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29677305158184"/>
          <c:y val="0.22532347604649922"/>
          <c:w val="0.74944921374084617"/>
          <c:h val="0.6352161128220400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8.7735308129605297E-2"/>
                  <c:y val="5.726204400835854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 НДС</a:t>
                    </a:r>
                    <a:r>
                      <a:rPr lang="ru-RU" dirty="0"/>
                      <a:t>
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4436343231166399E-2"/>
                  <c:y val="6.5414851172376748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900" dirty="0" smtClean="0"/>
                      <a:t>ТРЕЙДЕРЫ*</a:t>
                    </a:r>
                    <a:r>
                      <a:rPr lang="ru-RU" sz="900" dirty="0"/>
                      <a:t>
5%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0140417543060188E-2"/>
                  <c:y val="-0.412023384911694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ПРЯМЫЕ</a:t>
                    </a:r>
                    <a:r>
                      <a:rPr lang="ru-RU" baseline="0" dirty="0" smtClean="0"/>
                      <a:t> ЗАКУПКИ И</a:t>
                    </a:r>
                  </a:p>
                  <a:p>
                    <a:r>
                      <a:rPr lang="ru-RU" baseline="0" dirty="0" smtClean="0"/>
                      <a:t>СВОПЫ</a:t>
                    </a:r>
                    <a:r>
                      <a:rPr lang="ru-RU" dirty="0"/>
                      <a:t>
49%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[Таблица.xlsx]Лист1!$E$18:$E$20</c:f>
              <c:strCache>
                <c:ptCount val="3"/>
                <c:pt idx="0">
                  <c:v>Закупка с/х, БЕЗ НДС</c:v>
                </c:pt>
                <c:pt idx="1">
                  <c:v>Трейдеры с минимальными Рисками*</c:v>
                </c:pt>
                <c:pt idx="2">
                  <c:v>Производители/ экспортеры</c:v>
                </c:pt>
              </c:strCache>
            </c:strRef>
          </c:cat>
          <c:val>
            <c:numRef>
              <c:f>[Таблица.xlsx]Лист1!$F$18:$F$20</c:f>
              <c:numCache>
                <c:formatCode>_-* #,##0\ _₽_-;\-* #,##0\ _₽_-;_-* "-"??\ _₽_-;_-@_-</c:formatCode>
                <c:ptCount val="3"/>
                <c:pt idx="0">
                  <c:v>28529008405.690002</c:v>
                </c:pt>
                <c:pt idx="1">
                  <c:v>3396345996.9500008</c:v>
                </c:pt>
                <c:pt idx="2">
                  <c:v>30062857698.190002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3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06956825242998"/>
          <c:y val="0.20301319400725024"/>
          <c:w val="0.72661920423142512"/>
          <c:h val="0.66195873735305877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7.1929306684563711E-3"/>
                  <c:y val="4.74524390595341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ПРЯМЫЕ ЗАКУПКИ</a:t>
                    </a:r>
                    <a:r>
                      <a:rPr lang="ru-RU" baseline="0" dirty="0" smtClean="0"/>
                      <a:t> И </a:t>
                    </a:r>
                    <a:r>
                      <a:rPr lang="ru-RU" dirty="0" smtClean="0"/>
                      <a:t>СВОПЫ</a:t>
                    </a:r>
                    <a:r>
                      <a:rPr lang="ru-RU" dirty="0"/>
                      <a:t>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9650562113781743E-2"/>
                  <c:y val="-3.21790377200887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ТРЕЙДЕРЫ*</a:t>
                    </a:r>
                    <a:r>
                      <a:rPr lang="ru-RU" dirty="0"/>
                      <a:t>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6142259204491344E-2"/>
                  <c:y val="-0.381777388445798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</a:t>
                    </a:r>
                    <a:r>
                      <a:rPr lang="ru-RU" baseline="0" dirty="0" smtClean="0"/>
                      <a:t> НДС</a:t>
                    </a:r>
                    <a:r>
                      <a:rPr lang="ru-RU" dirty="0"/>
                      <a:t>
60%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Лист1!$K$31:$M$31</c:f>
              <c:strCache>
                <c:ptCount val="3"/>
                <c:pt idx="0">
                  <c:v>Производители/экспортеры </c:v>
                </c:pt>
                <c:pt idx="1">
                  <c:v>Поставщики с рисками</c:v>
                </c:pt>
                <c:pt idx="2">
                  <c:v>Закупка с/х продкуции без НДС (в т.ч. Аг. Дог.)</c:v>
                </c:pt>
              </c:strCache>
            </c:strRef>
          </c:cat>
          <c:val>
            <c:numRef>
              <c:f>Лист1!$K$41:$M$41</c:f>
              <c:numCache>
                <c:formatCode>_-* #,##0\ _₽_-;\-* #,##0\ _₽_-;_-* "-"??\ _₽_-;_-@_-</c:formatCode>
                <c:ptCount val="3"/>
                <c:pt idx="0">
                  <c:v>17864147507.149998</c:v>
                </c:pt>
                <c:pt idx="1">
                  <c:v>4834529015.2900009</c:v>
                </c:pt>
                <c:pt idx="2">
                  <c:v>34388218294.880005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103233718304382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57150">
                <a:solidFill>
                  <a:srgbClr val="00B050"/>
                </a:solidFill>
                <a:tailEnd type="stealth" w="lg" len="lg"/>
              </a:ln>
            </c:spPr>
            <c:trendlineType val="linear"/>
            <c:dispRSqr val="0"/>
            <c:dispEq val="0"/>
          </c:trendline>
          <c:val>
            <c:numRef>
              <c:f>Лист1!$C$13:$C$14</c:f>
              <c:numCache>
                <c:formatCode>_-* #,##0_р_._-;\-* #,##0_р_._-;_-* "-"??_р_._-;_-@_-</c:formatCode>
                <c:ptCount val="2"/>
                <c:pt idx="0">
                  <c:v>78407.917000000001</c:v>
                </c:pt>
                <c:pt idx="1">
                  <c:v>86580.847999999998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122880"/>
        <c:axId val="130124416"/>
      </c:barChart>
      <c:catAx>
        <c:axId val="130122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124416"/>
        <c:crosses val="autoZero"/>
        <c:auto val="1"/>
        <c:lblAlgn val="ctr"/>
        <c:lblOffset val="100"/>
        <c:noMultiLvlLbl val="0"/>
      </c:catAx>
      <c:valAx>
        <c:axId val="130124416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none"/>
        <c:minorTickMark val="none"/>
        <c:tickLblPos val="nextTo"/>
        <c:crossAx val="13012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007319396905893E-2"/>
          <c:y val="0.1083609164237503"/>
          <c:w val="0.95198536120618826"/>
          <c:h val="0.7917550388426142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660066571226747E-2"/>
                  <c:y val="5.95710028855050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57150">
                <a:solidFill>
                  <a:srgbClr val="00B050"/>
                </a:solidFill>
                <a:tailEnd type="stealth" w="lg" len="lg"/>
              </a:ln>
            </c:spPr>
            <c:trendlineType val="linear"/>
            <c:dispRSqr val="0"/>
            <c:dispEq val="0"/>
          </c:trendline>
          <c:val>
            <c:numRef>
              <c:f>Лист1!$D$13:$D$14</c:f>
              <c:numCache>
                <c:formatCode>_-* #,##0_р_._-;\-* #,##0_р_._-;_-* "-"??_р_._-;_-@_-</c:formatCode>
                <c:ptCount val="2"/>
                <c:pt idx="0">
                  <c:v>-5426.8580000000002</c:v>
                </c:pt>
                <c:pt idx="1">
                  <c:v>-2381.7869999999998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592128"/>
        <c:axId val="130811008"/>
      </c:barChart>
      <c:catAx>
        <c:axId val="130592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811008"/>
        <c:crosses val="autoZero"/>
        <c:auto val="1"/>
        <c:lblAlgn val="ctr"/>
        <c:lblOffset val="100"/>
        <c:noMultiLvlLbl val="0"/>
      </c:catAx>
      <c:valAx>
        <c:axId val="130811008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none"/>
        <c:minorTickMark val="none"/>
        <c:tickLblPos val="nextTo"/>
        <c:crossAx val="13059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103233718304382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57150">
                <a:solidFill>
                  <a:srgbClr val="00B050"/>
                </a:solidFill>
                <a:tailEnd type="stealth" w="lg" len="lg"/>
              </a:ln>
            </c:spPr>
            <c:trendlineType val="linear"/>
            <c:dispRSqr val="0"/>
            <c:dispEq val="0"/>
          </c:trendline>
          <c:val>
            <c:numRef>
              <c:f>Лист1!$C$16:$C$17</c:f>
              <c:numCache>
                <c:formatCode>_-* #,##0_р_._-;\-* #,##0_р_._-;_-* "-"??_р_._-;_-@_-</c:formatCode>
                <c:ptCount val="2"/>
                <c:pt idx="0">
                  <c:v>82946.36</c:v>
                </c:pt>
                <c:pt idx="1">
                  <c:v>129068.413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918272"/>
        <c:axId val="130919808"/>
      </c:barChart>
      <c:catAx>
        <c:axId val="130918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919808"/>
        <c:crosses val="autoZero"/>
        <c:auto val="1"/>
        <c:lblAlgn val="ctr"/>
        <c:lblOffset val="100"/>
        <c:noMultiLvlLbl val="0"/>
      </c:catAx>
      <c:valAx>
        <c:axId val="130919808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none"/>
        <c:minorTickMark val="none"/>
        <c:tickLblPos val="nextTo"/>
        <c:crossAx val="13091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007319396905893E-2"/>
          <c:y val="0.1083609164237503"/>
          <c:w val="0.95198536120618826"/>
          <c:h val="0.7917550388426142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660066571226747E-2"/>
                  <c:y val="5.95710028855050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57150">
                <a:solidFill>
                  <a:srgbClr val="00B050"/>
                </a:solidFill>
                <a:tailEnd type="stealth" w="lg" len="lg"/>
              </a:ln>
            </c:spPr>
            <c:trendlineType val="linear"/>
            <c:dispRSqr val="0"/>
            <c:dispEq val="0"/>
          </c:trendline>
          <c:val>
            <c:numRef>
              <c:f>Лист1!$D$16:$D$17</c:f>
              <c:numCache>
                <c:formatCode>_-* #,##0_р_._-;\-* #,##0_р_._-;_-* "-"??_р_._-;_-@_-</c:formatCode>
                <c:ptCount val="2"/>
                <c:pt idx="0">
                  <c:v>-4966.4380000000001</c:v>
                </c:pt>
                <c:pt idx="1">
                  <c:v>-2103.9259999999999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998656"/>
        <c:axId val="131000192"/>
      </c:barChart>
      <c:catAx>
        <c:axId val="13099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000192"/>
        <c:crosses val="autoZero"/>
        <c:auto val="1"/>
        <c:lblAlgn val="ctr"/>
        <c:lblOffset val="100"/>
        <c:noMultiLvlLbl val="0"/>
      </c:catAx>
      <c:valAx>
        <c:axId val="131000192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none"/>
        <c:minorTickMark val="none"/>
        <c:tickLblPos val="nextTo"/>
        <c:crossAx val="13099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7C0DA-3971-42DC-AF3D-66C137011FA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847907-F631-4619-A55A-09147A31BE8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Налогоплательщики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E6B0B8D-A7BA-4D3C-9EBE-9AD6368C7AA5}" type="parTrans" cxnId="{7F0646C0-8960-4EB3-A735-D4F152B7F523}">
      <dgm:prSet/>
      <dgm:spPr/>
      <dgm:t>
        <a:bodyPr/>
        <a:lstStyle/>
        <a:p>
          <a:endParaRPr lang="ru-RU"/>
        </a:p>
      </dgm:t>
    </dgm:pt>
    <dgm:pt modelId="{C33D7F4D-E35A-406E-AA79-C5086D424933}" type="sibTrans" cxnId="{7F0646C0-8960-4EB3-A735-D4F152B7F523}">
      <dgm:prSet/>
      <dgm:spPr/>
      <dgm:t>
        <a:bodyPr/>
        <a:lstStyle/>
        <a:p>
          <a:endParaRPr lang="ru-RU"/>
        </a:p>
      </dgm:t>
    </dgm:pt>
    <dgm:pt modelId="{0EA91CB9-7A65-42D3-9235-03589183A1DD}">
      <dgm:prSet phldrT="[Текст]" custT="1"/>
      <dgm:spPr/>
      <dgm:t>
        <a:bodyPr/>
        <a:lstStyle/>
        <a:p>
          <a:pPr>
            <a:spcAft>
              <a:spcPts val="1200"/>
            </a:spcAft>
          </a:pP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ЮЛ и ФЛ, применяющие ЕСХН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F2B551C1-B4E0-4CCF-AEB1-F1D9435805D8}" type="parTrans" cxnId="{30CD1AAF-B514-460B-82AF-ECD536E0E4FD}">
      <dgm:prSet/>
      <dgm:spPr/>
      <dgm:t>
        <a:bodyPr/>
        <a:lstStyle/>
        <a:p>
          <a:endParaRPr lang="ru-RU"/>
        </a:p>
      </dgm:t>
    </dgm:pt>
    <dgm:pt modelId="{7ED83496-4F7A-49F9-A28E-9D9F4D59CA24}" type="sibTrans" cxnId="{30CD1AAF-B514-460B-82AF-ECD536E0E4FD}">
      <dgm:prSet/>
      <dgm:spPr/>
      <dgm:t>
        <a:bodyPr/>
        <a:lstStyle/>
        <a:p>
          <a:endParaRPr lang="ru-RU"/>
        </a:p>
      </dgm:t>
    </dgm:pt>
    <dgm:pt modelId="{BEB45C0D-4D42-4451-B570-C0E16C8AA09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Налоговая база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7D5E5C2-1192-4BAA-B633-F85EDDE086CB}" type="parTrans" cxnId="{3FC743DF-60AF-4F3B-BC43-913D858DBF82}">
      <dgm:prSet/>
      <dgm:spPr/>
      <dgm:t>
        <a:bodyPr/>
        <a:lstStyle/>
        <a:p>
          <a:endParaRPr lang="ru-RU"/>
        </a:p>
      </dgm:t>
    </dgm:pt>
    <dgm:pt modelId="{84909CC2-3129-40F1-A4F8-96F500F29739}" type="sibTrans" cxnId="{3FC743DF-60AF-4F3B-BC43-913D858DBF82}">
      <dgm:prSet/>
      <dgm:spPr/>
      <dgm:t>
        <a:bodyPr/>
        <a:lstStyle/>
        <a:p>
          <a:endParaRPr lang="ru-RU"/>
        </a:p>
      </dgm:t>
    </dgm:pt>
    <dgm:pt modelId="{F6605334-2F36-4CD4-A91F-DA873F17B3E2}">
      <dgm:prSet phldrT="[Текст]" custT="1"/>
      <dgm:spPr/>
      <dgm:t>
        <a:bodyPr/>
        <a:lstStyle/>
        <a:p>
          <a:pPr>
            <a:spcAft>
              <a:spcPct val="20000"/>
            </a:spcAft>
          </a:pP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Освобождение от уплаты НДС при подаче заявления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A6CE3797-7AF1-40B3-921B-5773EF4E6411}" type="parTrans" cxnId="{4580441F-AFC3-49F9-8342-CA6413CC1058}">
      <dgm:prSet/>
      <dgm:spPr/>
      <dgm:t>
        <a:bodyPr/>
        <a:lstStyle/>
        <a:p>
          <a:endParaRPr lang="ru-RU"/>
        </a:p>
      </dgm:t>
    </dgm:pt>
    <dgm:pt modelId="{622C0D81-FB16-4F30-9EF6-469589555C79}" type="sibTrans" cxnId="{4580441F-AFC3-49F9-8342-CA6413CC1058}">
      <dgm:prSet/>
      <dgm:spPr/>
      <dgm:t>
        <a:bodyPr/>
        <a:lstStyle/>
        <a:p>
          <a:endParaRPr lang="ru-RU"/>
        </a:p>
      </dgm:t>
    </dgm:pt>
    <dgm:pt modelId="{EFDEB9CF-5730-4636-94D5-5885FE293135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за 2018г. – 100 </a:t>
          </a:r>
          <a:r>
            <a:rPr lang="ru-RU" sz="1600" b="0" i="0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B3E3D2F2-565A-4269-BF09-DD48B11C6FD1}" type="parTrans" cxnId="{53D98B56-9F16-449D-9DCC-3144320CCA28}">
      <dgm:prSet/>
      <dgm:spPr/>
      <dgm:t>
        <a:bodyPr/>
        <a:lstStyle/>
        <a:p>
          <a:endParaRPr lang="ru-RU"/>
        </a:p>
      </dgm:t>
    </dgm:pt>
    <dgm:pt modelId="{2A6475D4-BC20-46C5-A9CE-D150874E326F}" type="sibTrans" cxnId="{53D98B56-9F16-449D-9DCC-3144320CCA28}">
      <dgm:prSet/>
      <dgm:spPr/>
      <dgm:t>
        <a:bodyPr/>
        <a:lstStyle/>
        <a:p>
          <a:endParaRPr lang="ru-RU"/>
        </a:p>
      </dgm:t>
    </dgm:pt>
    <dgm:pt modelId="{E4D0E81C-DA6B-4B71-BB80-46AB4B3635CE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за 2019г. –   90 млн. руб.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40E2B397-6B6E-4F57-9B30-11C6797512F9}" type="parTrans" cxnId="{148FC0B0-0EE6-4B4C-986C-6AA5D68A51D8}">
      <dgm:prSet/>
      <dgm:spPr/>
      <dgm:t>
        <a:bodyPr/>
        <a:lstStyle/>
        <a:p>
          <a:endParaRPr lang="ru-RU"/>
        </a:p>
      </dgm:t>
    </dgm:pt>
    <dgm:pt modelId="{2D95A0DF-47EC-4298-8ED5-C15B9E2F3A44}" type="sibTrans" cxnId="{148FC0B0-0EE6-4B4C-986C-6AA5D68A51D8}">
      <dgm:prSet/>
      <dgm:spPr/>
      <dgm:t>
        <a:bodyPr/>
        <a:lstStyle/>
        <a:p>
          <a:endParaRPr lang="ru-RU"/>
        </a:p>
      </dgm:t>
    </dgm:pt>
    <dgm:pt modelId="{F74FB2CA-FAAE-4397-9287-11985228AAC3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за 2020г. – 80 млн. руб.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DE53C09B-D322-4523-914E-BB75985227C9}" type="parTrans" cxnId="{4DABA96E-C11A-450D-B38E-A04F74FE7C72}">
      <dgm:prSet/>
      <dgm:spPr/>
      <dgm:t>
        <a:bodyPr/>
        <a:lstStyle/>
        <a:p>
          <a:endParaRPr lang="ru-RU"/>
        </a:p>
      </dgm:t>
    </dgm:pt>
    <dgm:pt modelId="{AA1B94BC-DB8B-47D5-B72B-FEA0FCE7266C}" type="sibTrans" cxnId="{4DABA96E-C11A-450D-B38E-A04F74FE7C72}">
      <dgm:prSet/>
      <dgm:spPr/>
      <dgm:t>
        <a:bodyPr/>
        <a:lstStyle/>
        <a:p>
          <a:endParaRPr lang="ru-RU"/>
        </a:p>
      </dgm:t>
    </dgm:pt>
    <dgm:pt modelId="{69FA005F-3408-4138-A2FF-3F6ECE8EEF77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b="0" i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2021г. – 70 млн. руб.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7720B944-06AE-4A13-A5A9-EB77140827DC}" type="parTrans" cxnId="{5C706933-91AB-4C40-A5DD-45BFE7ED7127}">
      <dgm:prSet/>
      <dgm:spPr/>
      <dgm:t>
        <a:bodyPr/>
        <a:lstStyle/>
        <a:p>
          <a:endParaRPr lang="ru-RU"/>
        </a:p>
      </dgm:t>
    </dgm:pt>
    <dgm:pt modelId="{1FFEC3D3-1735-4C2F-B926-7DA34EC035B5}" type="sibTrans" cxnId="{5C706933-91AB-4C40-A5DD-45BFE7ED7127}">
      <dgm:prSet/>
      <dgm:spPr/>
      <dgm:t>
        <a:bodyPr/>
        <a:lstStyle/>
        <a:p>
          <a:endParaRPr lang="ru-RU"/>
        </a:p>
      </dgm:t>
    </dgm:pt>
    <dgm:pt modelId="{9CE5E971-3CFA-4A20-8462-D63706E7D9DD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b="0" i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2022г. и далее – 60 млн. руб.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B49A39C4-BDC0-486D-AC31-92907A271F8C}" type="parTrans" cxnId="{632EEB11-F1F9-4D7C-AB68-C7A1D5ACA5EF}">
      <dgm:prSet/>
      <dgm:spPr/>
      <dgm:t>
        <a:bodyPr/>
        <a:lstStyle/>
        <a:p>
          <a:endParaRPr lang="ru-RU"/>
        </a:p>
      </dgm:t>
    </dgm:pt>
    <dgm:pt modelId="{8D0B6EC7-E1BC-4780-8C88-A968C06B9BD6}" type="sibTrans" cxnId="{632EEB11-F1F9-4D7C-AB68-C7A1D5ACA5EF}">
      <dgm:prSet/>
      <dgm:spPr/>
      <dgm:t>
        <a:bodyPr/>
        <a:lstStyle/>
        <a:p>
          <a:endParaRPr lang="ru-RU"/>
        </a:p>
      </dgm:t>
    </dgm:pt>
    <dgm:pt modelId="{51272BE0-84A8-40E6-B7B5-5BED19CCB790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Утрата права на льготу навсегда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D949C2A8-DCE6-4292-A139-621A192DF00F}" type="parTrans" cxnId="{455AEBD5-05E6-41A1-8EE9-12D4ED56FF03}">
      <dgm:prSet/>
      <dgm:spPr/>
      <dgm:t>
        <a:bodyPr/>
        <a:lstStyle/>
        <a:p>
          <a:endParaRPr lang="ru-RU"/>
        </a:p>
      </dgm:t>
    </dgm:pt>
    <dgm:pt modelId="{79DBD274-560D-4EC8-80B8-D21D1ED24920}" type="sibTrans" cxnId="{455AEBD5-05E6-41A1-8EE9-12D4ED56FF03}">
      <dgm:prSet/>
      <dgm:spPr/>
      <dgm:t>
        <a:bodyPr/>
        <a:lstStyle/>
        <a:p>
          <a:endParaRPr lang="ru-RU"/>
        </a:p>
      </dgm:t>
    </dgm:pt>
    <dgm:pt modelId="{100E5D36-D2E1-48DE-AB4F-1A10A9928740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Превышение лимита дохода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C0490A0A-910E-4C8A-9057-252548678D4A}" type="parTrans" cxnId="{80A32134-F7DE-41DE-8881-9CC1BB304F8D}">
      <dgm:prSet/>
      <dgm:spPr/>
      <dgm:t>
        <a:bodyPr/>
        <a:lstStyle/>
        <a:p>
          <a:endParaRPr lang="ru-RU"/>
        </a:p>
      </dgm:t>
    </dgm:pt>
    <dgm:pt modelId="{0BFE47FF-EE51-4021-B69E-026DE8C2770A}" type="sibTrans" cxnId="{80A32134-F7DE-41DE-8881-9CC1BB304F8D}">
      <dgm:prSet/>
      <dgm:spPr/>
      <dgm:t>
        <a:bodyPr/>
        <a:lstStyle/>
        <a:p>
          <a:endParaRPr lang="ru-RU"/>
        </a:p>
      </dgm:t>
    </dgm:pt>
    <dgm:pt modelId="{45EFFBD8-BC2A-40D6-AA28-7FD5451D2B8C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Продажа подакцизных товаров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F914EC68-2FC2-40AE-B6ED-D24DD5990591}" type="parTrans" cxnId="{4CB4ED66-2D45-47E2-9D84-5179A8CF2063}">
      <dgm:prSet/>
      <dgm:spPr/>
      <dgm:t>
        <a:bodyPr/>
        <a:lstStyle/>
        <a:p>
          <a:endParaRPr lang="ru-RU"/>
        </a:p>
      </dgm:t>
    </dgm:pt>
    <dgm:pt modelId="{6AB5EA17-BF12-4A1D-82B8-D966FC6BE9D5}" type="sibTrans" cxnId="{4CB4ED66-2D45-47E2-9D84-5179A8CF2063}">
      <dgm:prSet/>
      <dgm:spPr/>
      <dgm:t>
        <a:bodyPr/>
        <a:lstStyle/>
        <a:p>
          <a:endParaRPr lang="ru-RU"/>
        </a:p>
      </dgm:t>
    </dgm:pt>
    <dgm:pt modelId="{0786F94B-058A-441A-8CAA-E93C1361824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Лимит дохода</a:t>
          </a:r>
          <a:endParaRPr lang="ru-RU" dirty="0"/>
        </a:p>
      </dgm:t>
    </dgm:pt>
    <dgm:pt modelId="{0C7F3DB7-ED2A-4481-88BA-7A7CD57B4137}" type="parTrans" cxnId="{331AC823-6E86-4463-A458-C7C9E7DDF3B8}">
      <dgm:prSet/>
      <dgm:spPr/>
      <dgm:t>
        <a:bodyPr/>
        <a:lstStyle/>
        <a:p>
          <a:endParaRPr lang="ru-RU"/>
        </a:p>
      </dgm:t>
    </dgm:pt>
    <dgm:pt modelId="{A337FB55-327B-4C49-857D-B6802CEF8297}" type="sibTrans" cxnId="{331AC823-6E86-4463-A458-C7C9E7DDF3B8}">
      <dgm:prSet/>
      <dgm:spPr/>
      <dgm:t>
        <a:bodyPr/>
        <a:lstStyle/>
        <a:p>
          <a:endParaRPr lang="ru-RU"/>
        </a:p>
      </dgm:t>
    </dgm:pt>
    <dgm:pt modelId="{23304563-E72B-4CDF-9931-A2C687FF035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Нельзя отказаться, если начали пользоваться льготой, за исключением  утраты права</a:t>
          </a:r>
          <a:endParaRPr lang="ru-RU" sz="1600" b="0" i="0" dirty="0">
            <a:latin typeface="Times New Roman" pitchFamily="18" charset="0"/>
            <a:cs typeface="Times New Roman" pitchFamily="18" charset="0"/>
          </a:endParaRPr>
        </a:p>
      </dgm:t>
    </dgm:pt>
    <dgm:pt modelId="{99C73383-6A90-4A86-BCEE-476617EF4E91}" type="parTrans" cxnId="{2CD13A3D-05B2-4823-A671-0E68EA1BB8EB}">
      <dgm:prSet/>
      <dgm:spPr/>
      <dgm:t>
        <a:bodyPr/>
        <a:lstStyle/>
        <a:p>
          <a:endParaRPr lang="ru-RU"/>
        </a:p>
      </dgm:t>
    </dgm:pt>
    <dgm:pt modelId="{6C30F1C4-A148-4D9F-87AD-656859430012}" type="sibTrans" cxnId="{2CD13A3D-05B2-4823-A671-0E68EA1BB8EB}">
      <dgm:prSet/>
      <dgm:spPr/>
      <dgm:t>
        <a:bodyPr/>
        <a:lstStyle/>
        <a:p>
          <a:endParaRPr lang="ru-RU"/>
        </a:p>
      </dgm:t>
    </dgm:pt>
    <dgm:pt modelId="{2D16CD42-E395-44CE-9EA0-817DEE0C1A59}">
      <dgm:prSet phldrT="[Текст]" custT="1"/>
      <dgm:spPr/>
      <dgm:t>
        <a:bodyPr/>
        <a:lstStyle/>
        <a:p>
          <a:pPr>
            <a:spcAft>
              <a:spcPct val="20000"/>
            </a:spcAft>
          </a:pPr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При условии перехода на ЕСХН и начала использования льготы в одном и том же году, либо не превышая лимит дохода за прошлый период.</a:t>
          </a:r>
          <a:endParaRPr lang="ru-RU" sz="14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0709CBB9-D7DF-46D9-891A-C457C05AFB79}" type="sibTrans" cxnId="{DE51AC0C-9140-4706-92C8-25BD8FC12C31}">
      <dgm:prSet/>
      <dgm:spPr/>
      <dgm:t>
        <a:bodyPr/>
        <a:lstStyle/>
        <a:p>
          <a:endParaRPr lang="ru-RU"/>
        </a:p>
      </dgm:t>
    </dgm:pt>
    <dgm:pt modelId="{FDD3BD2B-75F5-47B3-8389-996972985023}" type="parTrans" cxnId="{DE51AC0C-9140-4706-92C8-25BD8FC12C31}">
      <dgm:prSet/>
      <dgm:spPr/>
      <dgm:t>
        <a:bodyPr/>
        <a:lstStyle/>
        <a:p>
          <a:endParaRPr lang="ru-RU"/>
        </a:p>
      </dgm:t>
    </dgm:pt>
    <dgm:pt modelId="{1CEBF271-53C1-403B-9A0C-33E63AF8B89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Налоговая льгота – </a:t>
          </a:r>
          <a:r>
            <a:rPr lang="ru-RU" sz="1400" b="1" i="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предоставляется в заявительном порядке!</a:t>
          </a:r>
          <a:endParaRPr lang="ru-RU" sz="1400" b="1" i="0" u="sng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B5303D-4323-466B-BBD6-1E7AEB0C7616}" type="sibTrans" cxnId="{815CC09F-6006-47DC-9F52-9F6F0FF03CDA}">
      <dgm:prSet/>
      <dgm:spPr/>
      <dgm:t>
        <a:bodyPr/>
        <a:lstStyle/>
        <a:p>
          <a:endParaRPr lang="ru-RU"/>
        </a:p>
      </dgm:t>
    </dgm:pt>
    <dgm:pt modelId="{D2A01E06-8E8C-434D-BA19-6C07E146774A}" type="parTrans" cxnId="{815CC09F-6006-47DC-9F52-9F6F0FF03CDA}">
      <dgm:prSet/>
      <dgm:spPr/>
      <dgm:t>
        <a:bodyPr/>
        <a:lstStyle/>
        <a:p>
          <a:endParaRPr lang="ru-RU"/>
        </a:p>
      </dgm:t>
    </dgm:pt>
    <dgm:pt modelId="{4DC6CE94-3367-462A-BF17-3E81D053160A}">
      <dgm:prSet phldrT="[Текст]" custT="1"/>
      <dgm:spPr/>
      <dgm:t>
        <a:bodyPr/>
        <a:lstStyle/>
        <a:p>
          <a:pPr>
            <a:spcAft>
              <a:spcPts val="1200"/>
            </a:spcAft>
          </a:pP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Реализация с правом вычета входного НДС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6D066460-4458-4A1F-B84B-19DB7C43D5D0}" type="parTrans" cxnId="{DC01A2F2-09F7-40C7-B89F-27D563DB0A91}">
      <dgm:prSet/>
      <dgm:spPr/>
      <dgm:t>
        <a:bodyPr/>
        <a:lstStyle/>
        <a:p>
          <a:endParaRPr lang="ru-RU"/>
        </a:p>
      </dgm:t>
    </dgm:pt>
    <dgm:pt modelId="{9A6DFD58-2C25-497C-88E9-FF14E748AB8D}" type="sibTrans" cxnId="{DC01A2F2-09F7-40C7-B89F-27D563DB0A91}">
      <dgm:prSet/>
      <dgm:spPr/>
      <dgm:t>
        <a:bodyPr/>
        <a:lstStyle/>
        <a:p>
          <a:endParaRPr lang="ru-RU"/>
        </a:p>
      </dgm:t>
    </dgm:pt>
    <dgm:pt modelId="{EAE0FE21-1E74-4DF3-9922-A73837C498AA}" type="pres">
      <dgm:prSet presAssocID="{6507C0DA-3971-42DC-AF3D-66C137011F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10C79B-5381-48A1-87C6-6B431E91852F}" type="pres">
      <dgm:prSet presAssocID="{3E847907-F631-4619-A55A-09147A31BE8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13CE4-0A61-49E1-A8DA-841597D2B0A6}" type="pres">
      <dgm:prSet presAssocID="{3E847907-F631-4619-A55A-09147A31BE8D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73BEC-1E51-4A90-8819-1CD67E8E2075}" type="pres">
      <dgm:prSet presAssocID="{BEB45C0D-4D42-4451-B570-C0E16C8AA09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F5462-E051-4179-A87B-0A64BAF8788B}" type="pres">
      <dgm:prSet presAssocID="{BEB45C0D-4D42-4451-B570-C0E16C8AA09B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09966-C68B-4099-89DF-ABAB84582E08}" type="pres">
      <dgm:prSet presAssocID="{1CEBF271-53C1-403B-9A0C-33E63AF8B8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13DB7-4D37-4F39-9C2E-B43D1A845DC4}" type="pres">
      <dgm:prSet presAssocID="{1CEBF271-53C1-403B-9A0C-33E63AF8B89A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EC990-7EBE-46BA-BA23-FC7A09258891}" type="pres">
      <dgm:prSet presAssocID="{51272BE0-84A8-40E6-B7B5-5BED19CCB79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CA321-BD7C-4A84-994B-C06DAF0E6D3C}" type="pres">
      <dgm:prSet presAssocID="{51272BE0-84A8-40E6-B7B5-5BED19CCB790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3C171-9109-4671-87EF-DF32DD0BE2A5}" type="pres">
      <dgm:prSet presAssocID="{0786F94B-058A-441A-8CAA-E93C1361824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8165A-7ACF-41F1-B6F7-FCBC1BC5B3DD}" type="pres">
      <dgm:prSet presAssocID="{0786F94B-058A-441A-8CAA-E93C1361824F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BA96E-C11A-450D-B38E-A04F74FE7C72}" srcId="{0786F94B-058A-441A-8CAA-E93C1361824F}" destId="{F74FB2CA-FAAE-4397-9287-11985228AAC3}" srcOrd="2" destOrd="0" parTransId="{DE53C09B-D322-4523-914E-BB75985227C9}" sibTransId="{AA1B94BC-DB8B-47D5-B72B-FEA0FCE7266C}"/>
    <dgm:cxn modelId="{30CD1AAF-B514-460B-82AF-ECD536E0E4FD}" srcId="{3E847907-F631-4619-A55A-09147A31BE8D}" destId="{0EA91CB9-7A65-42D3-9235-03589183A1DD}" srcOrd="0" destOrd="0" parTransId="{F2B551C1-B4E0-4CCF-AEB1-F1D9435805D8}" sibTransId="{7ED83496-4F7A-49F9-A28E-9D9F4D59CA24}"/>
    <dgm:cxn modelId="{7F0646C0-8960-4EB3-A735-D4F152B7F523}" srcId="{6507C0DA-3971-42DC-AF3D-66C137011FA4}" destId="{3E847907-F631-4619-A55A-09147A31BE8D}" srcOrd="0" destOrd="0" parTransId="{3E6B0B8D-A7BA-4D3C-9EBE-9AD6368C7AA5}" sibTransId="{C33D7F4D-E35A-406E-AA79-C5086D424933}"/>
    <dgm:cxn modelId="{DE51AC0C-9140-4706-92C8-25BD8FC12C31}" srcId="{1CEBF271-53C1-403B-9A0C-33E63AF8B89A}" destId="{2D16CD42-E395-44CE-9EA0-817DEE0C1A59}" srcOrd="0" destOrd="0" parTransId="{FDD3BD2B-75F5-47B3-8389-996972985023}" sibTransId="{0709CBB9-D7DF-46D9-891A-C457C05AFB79}"/>
    <dgm:cxn modelId="{148FC0B0-0EE6-4B4C-986C-6AA5D68A51D8}" srcId="{0786F94B-058A-441A-8CAA-E93C1361824F}" destId="{E4D0E81C-DA6B-4B71-BB80-46AB4B3635CE}" srcOrd="1" destOrd="0" parTransId="{40E2B397-6B6E-4F57-9B30-11C6797512F9}" sibTransId="{2D95A0DF-47EC-4298-8ED5-C15B9E2F3A44}"/>
    <dgm:cxn modelId="{80A32134-F7DE-41DE-8881-9CC1BB304F8D}" srcId="{51272BE0-84A8-40E6-B7B5-5BED19CCB790}" destId="{100E5D36-D2E1-48DE-AB4F-1A10A9928740}" srcOrd="0" destOrd="0" parTransId="{C0490A0A-910E-4C8A-9057-252548678D4A}" sibTransId="{0BFE47FF-EE51-4021-B69E-026DE8C2770A}"/>
    <dgm:cxn modelId="{5C706933-91AB-4C40-A5DD-45BFE7ED7127}" srcId="{0786F94B-058A-441A-8CAA-E93C1361824F}" destId="{69FA005F-3408-4138-A2FF-3F6ECE8EEF77}" srcOrd="3" destOrd="0" parTransId="{7720B944-06AE-4A13-A5A9-EB77140827DC}" sibTransId="{1FFEC3D3-1735-4C2F-B926-7DA34EC035B5}"/>
    <dgm:cxn modelId="{DC01A2F2-09F7-40C7-B89F-27D563DB0A91}" srcId="{BEB45C0D-4D42-4451-B570-C0E16C8AA09B}" destId="{4DC6CE94-3367-462A-BF17-3E81D053160A}" srcOrd="0" destOrd="0" parTransId="{6D066460-4458-4A1F-B84B-19DB7C43D5D0}" sibTransId="{9A6DFD58-2C25-497C-88E9-FF14E748AB8D}"/>
    <dgm:cxn modelId="{F81C63FC-20B5-4392-8142-6FBF84411C85}" type="presOf" srcId="{69FA005F-3408-4138-A2FF-3F6ECE8EEF77}" destId="{8F68165A-7ACF-41F1-B6F7-FCBC1BC5B3DD}" srcOrd="0" destOrd="3" presId="urn:microsoft.com/office/officeart/2005/8/layout/vList2"/>
    <dgm:cxn modelId="{B8494A95-606C-46FA-ACF9-8D5FEDBB3B75}" type="presOf" srcId="{0786F94B-058A-441A-8CAA-E93C1361824F}" destId="{3083C171-9109-4671-87EF-DF32DD0BE2A5}" srcOrd="0" destOrd="0" presId="urn:microsoft.com/office/officeart/2005/8/layout/vList2"/>
    <dgm:cxn modelId="{46B1AB4F-2615-4795-9F38-016BD0FBC4EC}" type="presOf" srcId="{9CE5E971-3CFA-4A20-8462-D63706E7D9DD}" destId="{8F68165A-7ACF-41F1-B6F7-FCBC1BC5B3DD}" srcOrd="0" destOrd="4" presId="urn:microsoft.com/office/officeart/2005/8/layout/vList2"/>
    <dgm:cxn modelId="{71073CAA-E3CF-4085-B436-CFB7E7D52D82}" type="presOf" srcId="{23304563-E72B-4CDF-9931-A2C687FF035A}" destId="{42813DB7-4D37-4F39-9C2E-B43D1A845DC4}" srcOrd="0" destOrd="2" presId="urn:microsoft.com/office/officeart/2005/8/layout/vList2"/>
    <dgm:cxn modelId="{53D98B56-9F16-449D-9DCC-3144320CCA28}" srcId="{0786F94B-058A-441A-8CAA-E93C1361824F}" destId="{EFDEB9CF-5730-4636-94D5-5885FE293135}" srcOrd="0" destOrd="0" parTransId="{B3E3D2F2-565A-4269-BF09-DD48B11C6FD1}" sibTransId="{2A6475D4-BC20-46C5-A9CE-D150874E326F}"/>
    <dgm:cxn modelId="{632EEB11-F1F9-4D7C-AB68-C7A1D5ACA5EF}" srcId="{0786F94B-058A-441A-8CAA-E93C1361824F}" destId="{9CE5E971-3CFA-4A20-8462-D63706E7D9DD}" srcOrd="4" destOrd="0" parTransId="{B49A39C4-BDC0-486D-AC31-92907A271F8C}" sibTransId="{8D0B6EC7-E1BC-4780-8C88-A968C06B9BD6}"/>
    <dgm:cxn modelId="{944785D0-6201-4586-B50D-18F3BE00E218}" type="presOf" srcId="{2D16CD42-E395-44CE-9EA0-817DEE0C1A59}" destId="{42813DB7-4D37-4F39-9C2E-B43D1A845DC4}" srcOrd="0" destOrd="0" presId="urn:microsoft.com/office/officeart/2005/8/layout/vList2"/>
    <dgm:cxn modelId="{331AC823-6E86-4463-A458-C7C9E7DDF3B8}" srcId="{6507C0DA-3971-42DC-AF3D-66C137011FA4}" destId="{0786F94B-058A-441A-8CAA-E93C1361824F}" srcOrd="4" destOrd="0" parTransId="{0C7F3DB7-ED2A-4481-88BA-7A7CD57B4137}" sibTransId="{A337FB55-327B-4C49-857D-B6802CEF8297}"/>
    <dgm:cxn modelId="{4580441F-AFC3-49F9-8342-CA6413CC1058}" srcId="{1CEBF271-53C1-403B-9A0C-33E63AF8B89A}" destId="{F6605334-2F36-4CD4-A91F-DA873F17B3E2}" srcOrd="1" destOrd="0" parTransId="{A6CE3797-7AF1-40B3-921B-5773EF4E6411}" sibTransId="{622C0D81-FB16-4F30-9EF6-469589555C79}"/>
    <dgm:cxn modelId="{04561C2A-F378-48EB-B563-13EB3CEB5449}" type="presOf" srcId="{BEB45C0D-4D42-4451-B570-C0E16C8AA09B}" destId="{0B573BEC-1E51-4A90-8819-1CD67E8E2075}" srcOrd="0" destOrd="0" presId="urn:microsoft.com/office/officeart/2005/8/layout/vList2"/>
    <dgm:cxn modelId="{B1E50861-4BA2-4B5D-9B37-DC8E463A97E7}" type="presOf" srcId="{4DC6CE94-3367-462A-BF17-3E81D053160A}" destId="{55DF5462-E051-4179-A87B-0A64BAF8788B}" srcOrd="0" destOrd="0" presId="urn:microsoft.com/office/officeart/2005/8/layout/vList2"/>
    <dgm:cxn modelId="{455AEBD5-05E6-41A1-8EE9-12D4ED56FF03}" srcId="{6507C0DA-3971-42DC-AF3D-66C137011FA4}" destId="{51272BE0-84A8-40E6-B7B5-5BED19CCB790}" srcOrd="3" destOrd="0" parTransId="{D949C2A8-DCE6-4292-A139-621A192DF00F}" sibTransId="{79DBD274-560D-4EC8-80B8-D21D1ED24920}"/>
    <dgm:cxn modelId="{FB29E311-8F32-4B49-95CB-F9C95179EA1E}" type="presOf" srcId="{EFDEB9CF-5730-4636-94D5-5885FE293135}" destId="{8F68165A-7ACF-41F1-B6F7-FCBC1BC5B3DD}" srcOrd="0" destOrd="0" presId="urn:microsoft.com/office/officeart/2005/8/layout/vList2"/>
    <dgm:cxn modelId="{AC7D7467-5177-43A9-8337-96C9F16E378B}" type="presOf" srcId="{F74FB2CA-FAAE-4397-9287-11985228AAC3}" destId="{8F68165A-7ACF-41F1-B6F7-FCBC1BC5B3DD}" srcOrd="0" destOrd="2" presId="urn:microsoft.com/office/officeart/2005/8/layout/vList2"/>
    <dgm:cxn modelId="{C12411D9-EC78-461B-9E06-7CDBE57BCC80}" type="presOf" srcId="{6507C0DA-3971-42DC-AF3D-66C137011FA4}" destId="{EAE0FE21-1E74-4DF3-9922-A73837C498AA}" srcOrd="0" destOrd="0" presId="urn:microsoft.com/office/officeart/2005/8/layout/vList2"/>
    <dgm:cxn modelId="{73245DC6-94E9-45B2-85E0-627B83866C3B}" type="presOf" srcId="{100E5D36-D2E1-48DE-AB4F-1A10A9928740}" destId="{38BCA321-BD7C-4A84-994B-C06DAF0E6D3C}" srcOrd="0" destOrd="0" presId="urn:microsoft.com/office/officeart/2005/8/layout/vList2"/>
    <dgm:cxn modelId="{C8DECFF5-8D2F-436E-A10F-06E5C2548FBD}" type="presOf" srcId="{0EA91CB9-7A65-42D3-9235-03589183A1DD}" destId="{1B513CE4-0A61-49E1-A8DA-841597D2B0A6}" srcOrd="0" destOrd="0" presId="urn:microsoft.com/office/officeart/2005/8/layout/vList2"/>
    <dgm:cxn modelId="{3FC743DF-60AF-4F3B-BC43-913D858DBF82}" srcId="{6507C0DA-3971-42DC-AF3D-66C137011FA4}" destId="{BEB45C0D-4D42-4451-B570-C0E16C8AA09B}" srcOrd="1" destOrd="0" parTransId="{37D5E5C2-1192-4BAA-B633-F85EDDE086CB}" sibTransId="{84909CC2-3129-40F1-A4F8-96F500F29739}"/>
    <dgm:cxn modelId="{A846AA6A-035B-4926-B880-28689BE5478A}" type="presOf" srcId="{E4D0E81C-DA6B-4B71-BB80-46AB4B3635CE}" destId="{8F68165A-7ACF-41F1-B6F7-FCBC1BC5B3DD}" srcOrd="0" destOrd="1" presId="urn:microsoft.com/office/officeart/2005/8/layout/vList2"/>
    <dgm:cxn modelId="{E1C2CAA5-18CD-4BDC-8F74-864CF9611093}" type="presOf" srcId="{45EFFBD8-BC2A-40D6-AA28-7FD5451D2B8C}" destId="{38BCA321-BD7C-4A84-994B-C06DAF0E6D3C}" srcOrd="0" destOrd="1" presId="urn:microsoft.com/office/officeart/2005/8/layout/vList2"/>
    <dgm:cxn modelId="{4CB4ED66-2D45-47E2-9D84-5179A8CF2063}" srcId="{51272BE0-84A8-40E6-B7B5-5BED19CCB790}" destId="{45EFFBD8-BC2A-40D6-AA28-7FD5451D2B8C}" srcOrd="1" destOrd="0" parTransId="{F914EC68-2FC2-40AE-B6ED-D24DD5990591}" sibTransId="{6AB5EA17-BF12-4A1D-82B8-D966FC6BE9D5}"/>
    <dgm:cxn modelId="{CC46FFC1-EFEA-4DA4-A476-04D429ABB0AA}" type="presOf" srcId="{1CEBF271-53C1-403B-9A0C-33E63AF8B89A}" destId="{F1F09966-C68B-4099-89DF-ABAB84582E08}" srcOrd="0" destOrd="0" presId="urn:microsoft.com/office/officeart/2005/8/layout/vList2"/>
    <dgm:cxn modelId="{2CD13A3D-05B2-4823-A671-0E68EA1BB8EB}" srcId="{1CEBF271-53C1-403B-9A0C-33E63AF8B89A}" destId="{23304563-E72B-4CDF-9931-A2C687FF035A}" srcOrd="2" destOrd="0" parTransId="{99C73383-6A90-4A86-BCEE-476617EF4E91}" sibTransId="{6C30F1C4-A148-4D9F-87AD-656859430012}"/>
    <dgm:cxn modelId="{815CC09F-6006-47DC-9F52-9F6F0FF03CDA}" srcId="{6507C0DA-3971-42DC-AF3D-66C137011FA4}" destId="{1CEBF271-53C1-403B-9A0C-33E63AF8B89A}" srcOrd="2" destOrd="0" parTransId="{D2A01E06-8E8C-434D-BA19-6C07E146774A}" sibTransId="{3FB5303D-4323-466B-BBD6-1E7AEB0C7616}"/>
    <dgm:cxn modelId="{C1F7AD8F-AC91-4820-ACE4-6068D96B1A25}" type="presOf" srcId="{51272BE0-84A8-40E6-B7B5-5BED19CCB790}" destId="{BE5EC990-7EBE-46BA-BA23-FC7A09258891}" srcOrd="0" destOrd="0" presId="urn:microsoft.com/office/officeart/2005/8/layout/vList2"/>
    <dgm:cxn modelId="{7A05B98D-D87F-44E7-B36B-9FFEF17A9E79}" type="presOf" srcId="{F6605334-2F36-4CD4-A91F-DA873F17B3E2}" destId="{42813DB7-4D37-4F39-9C2E-B43D1A845DC4}" srcOrd="0" destOrd="1" presId="urn:microsoft.com/office/officeart/2005/8/layout/vList2"/>
    <dgm:cxn modelId="{98662813-BF52-44B4-B6AE-62DD0537EFCC}" type="presOf" srcId="{3E847907-F631-4619-A55A-09147A31BE8D}" destId="{4310C79B-5381-48A1-87C6-6B431E91852F}" srcOrd="0" destOrd="0" presId="urn:microsoft.com/office/officeart/2005/8/layout/vList2"/>
    <dgm:cxn modelId="{7A3EB1A8-4642-49C8-9F42-2B37673196A3}" type="presParOf" srcId="{EAE0FE21-1E74-4DF3-9922-A73837C498AA}" destId="{4310C79B-5381-48A1-87C6-6B431E91852F}" srcOrd="0" destOrd="0" presId="urn:microsoft.com/office/officeart/2005/8/layout/vList2"/>
    <dgm:cxn modelId="{4A3DD9AB-6733-4434-AB81-5C7CA8D5BE80}" type="presParOf" srcId="{EAE0FE21-1E74-4DF3-9922-A73837C498AA}" destId="{1B513CE4-0A61-49E1-A8DA-841597D2B0A6}" srcOrd="1" destOrd="0" presId="urn:microsoft.com/office/officeart/2005/8/layout/vList2"/>
    <dgm:cxn modelId="{EAC36776-264C-42C7-A34A-46BCDECEE239}" type="presParOf" srcId="{EAE0FE21-1E74-4DF3-9922-A73837C498AA}" destId="{0B573BEC-1E51-4A90-8819-1CD67E8E2075}" srcOrd="2" destOrd="0" presId="urn:microsoft.com/office/officeart/2005/8/layout/vList2"/>
    <dgm:cxn modelId="{C2BAD2CF-4633-4A45-8E06-2747C2C41A83}" type="presParOf" srcId="{EAE0FE21-1E74-4DF3-9922-A73837C498AA}" destId="{55DF5462-E051-4179-A87B-0A64BAF8788B}" srcOrd="3" destOrd="0" presId="urn:microsoft.com/office/officeart/2005/8/layout/vList2"/>
    <dgm:cxn modelId="{6B630F1E-BC00-4A03-93E8-4496B1DEC028}" type="presParOf" srcId="{EAE0FE21-1E74-4DF3-9922-A73837C498AA}" destId="{F1F09966-C68B-4099-89DF-ABAB84582E08}" srcOrd="4" destOrd="0" presId="urn:microsoft.com/office/officeart/2005/8/layout/vList2"/>
    <dgm:cxn modelId="{A639ABCC-E2EC-45A2-85E6-938DA9469717}" type="presParOf" srcId="{EAE0FE21-1E74-4DF3-9922-A73837C498AA}" destId="{42813DB7-4D37-4F39-9C2E-B43D1A845DC4}" srcOrd="5" destOrd="0" presId="urn:microsoft.com/office/officeart/2005/8/layout/vList2"/>
    <dgm:cxn modelId="{C6C9F3ED-1F26-4FFF-837A-E174EAFDDA1B}" type="presParOf" srcId="{EAE0FE21-1E74-4DF3-9922-A73837C498AA}" destId="{BE5EC990-7EBE-46BA-BA23-FC7A09258891}" srcOrd="6" destOrd="0" presId="urn:microsoft.com/office/officeart/2005/8/layout/vList2"/>
    <dgm:cxn modelId="{C4449D0B-D652-492B-AC7E-0F251EAC3F22}" type="presParOf" srcId="{EAE0FE21-1E74-4DF3-9922-A73837C498AA}" destId="{38BCA321-BD7C-4A84-994B-C06DAF0E6D3C}" srcOrd="7" destOrd="0" presId="urn:microsoft.com/office/officeart/2005/8/layout/vList2"/>
    <dgm:cxn modelId="{F493B59F-14EE-4029-9323-7A342E8BB6E1}" type="presParOf" srcId="{EAE0FE21-1E74-4DF3-9922-A73837C498AA}" destId="{3083C171-9109-4671-87EF-DF32DD0BE2A5}" srcOrd="8" destOrd="0" presId="urn:microsoft.com/office/officeart/2005/8/layout/vList2"/>
    <dgm:cxn modelId="{161379F9-8946-4BF5-AD3B-9E2B3ABEA389}" type="presParOf" srcId="{EAE0FE21-1E74-4DF3-9922-A73837C498AA}" destId="{8F68165A-7ACF-41F1-B6F7-FCBC1BC5B3DD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4D45B5-E994-4318-8EE5-400740F397E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A824B-C6D5-42EB-A2A6-2C9F985D1E1A}">
      <dgm:prSet phldrT="[Текст]" custT="1"/>
      <dgm:spPr/>
      <dgm:t>
        <a:bodyPr/>
        <a:lstStyle/>
        <a:p>
          <a:pPr>
            <a:spcAft>
              <a:spcPts val="120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сумма дохода свыше 50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>
            <a:spcAft>
              <a:spcPct val="35000"/>
            </a:spcAft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2918</a:t>
          </a:r>
        </a:p>
        <a:p>
          <a:pPr>
            <a:spcAft>
              <a:spcPct val="35000"/>
            </a:spcAft>
          </a:pP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доля совокупного дохода свыше 68%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40BDBB72-1031-47E9-BC47-EAE746CAC6A7}" type="parTrans" cxnId="{BAF162B5-0946-4115-91A1-73A50129E52B}">
      <dgm:prSet/>
      <dgm:spPr/>
      <dgm:t>
        <a:bodyPr/>
        <a:lstStyle/>
        <a:p>
          <a:endParaRPr lang="ru-RU"/>
        </a:p>
      </dgm:t>
    </dgm:pt>
    <dgm:pt modelId="{9867EF9A-191A-4689-A4D8-771C23B34865}" type="sibTrans" cxnId="{BAF162B5-0946-4115-91A1-73A50129E52B}">
      <dgm:prSet/>
      <dgm:spPr/>
      <dgm:t>
        <a:bodyPr/>
        <a:lstStyle/>
        <a:p>
          <a:endParaRPr lang="ru-RU"/>
        </a:p>
      </dgm:t>
    </dgm:pt>
    <dgm:pt modelId="{FC3CDEEA-DA24-4599-B860-0786466CB1F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 100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61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BD5D3EB-1832-4CFA-AE31-990669C6F093}" type="parTrans" cxnId="{4AB7BADD-D4DB-4734-AF77-72CBAB0CB178}">
      <dgm:prSet/>
      <dgm:spPr/>
      <dgm:t>
        <a:bodyPr/>
        <a:lstStyle/>
        <a:p>
          <a:endParaRPr lang="ru-RU"/>
        </a:p>
      </dgm:t>
    </dgm:pt>
    <dgm:pt modelId="{86BBC017-C87A-40B3-80BF-0019A0DBEE56}" type="sibTrans" cxnId="{4AB7BADD-D4DB-4734-AF77-72CBAB0CB178}">
      <dgm:prSet/>
      <dgm:spPr/>
      <dgm:t>
        <a:bodyPr/>
        <a:lstStyle/>
        <a:p>
          <a:endParaRPr lang="ru-RU"/>
        </a:p>
      </dgm:t>
    </dgm:pt>
    <dgm:pt modelId="{38A4C61C-8851-4D0B-9483-2382BB89AAED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свыше 100 млн. руб.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45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A1D0835-D8FF-4388-A3AE-A89BE58FE742}" type="parTrans" cxnId="{EBA3439F-4046-440A-8D22-332ED6A783B6}">
      <dgm:prSet/>
      <dgm:spPr/>
      <dgm:t>
        <a:bodyPr/>
        <a:lstStyle/>
        <a:p>
          <a:endParaRPr lang="ru-RU"/>
        </a:p>
      </dgm:t>
    </dgm:pt>
    <dgm:pt modelId="{02712C63-F50B-498C-9E15-AB501BA3985B}" type="sibTrans" cxnId="{EBA3439F-4046-440A-8D22-332ED6A783B6}">
      <dgm:prSet/>
      <dgm:spPr/>
      <dgm:t>
        <a:bodyPr/>
        <a:lstStyle/>
        <a:p>
          <a:endParaRPr lang="ru-RU"/>
        </a:p>
      </dgm:t>
    </dgm:pt>
    <dgm:pt modelId="{326D2B36-4D2B-4E93-9E0F-6A3668E5B6C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ИП</a:t>
          </a:r>
        </a:p>
        <a:p>
          <a:pPr>
            <a:spcAft>
              <a:spcPct val="35000"/>
            </a:spcAft>
          </a:pP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2133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E1453B3-27E4-4C1D-8227-E5E04C85480C}" type="parTrans" cxnId="{0167F9C5-00FF-4A1F-AA48-6CEA76F49D90}">
      <dgm:prSet/>
      <dgm:spPr/>
      <dgm:t>
        <a:bodyPr/>
        <a:lstStyle/>
        <a:p>
          <a:endParaRPr lang="ru-RU"/>
        </a:p>
      </dgm:t>
    </dgm:pt>
    <dgm:pt modelId="{650267F6-A21A-4F2F-B3BC-D2A99596371F}" type="sibTrans" cxnId="{0167F9C5-00FF-4A1F-AA48-6CEA76F49D90}">
      <dgm:prSet/>
      <dgm:spPr/>
      <dgm:t>
        <a:bodyPr/>
        <a:lstStyle/>
        <a:p>
          <a:endParaRPr lang="ru-RU"/>
        </a:p>
      </dgm:t>
    </dgm:pt>
    <dgm:pt modelId="{7847B737-E9B5-4281-A154-7B36FE864F4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 100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99E4EF1-3224-4209-A1B2-84EE6E13E2AC}" type="parTrans" cxnId="{972E166A-0790-408B-B543-8FEB39578A21}">
      <dgm:prSet/>
      <dgm:spPr/>
      <dgm:t>
        <a:bodyPr/>
        <a:lstStyle/>
        <a:p>
          <a:endParaRPr lang="ru-RU"/>
        </a:p>
      </dgm:t>
    </dgm:pt>
    <dgm:pt modelId="{3476F202-5375-4298-9B63-3C7B0532CBC4}" type="sibTrans" cxnId="{972E166A-0790-408B-B543-8FEB39578A21}">
      <dgm:prSet/>
      <dgm:spPr/>
      <dgm:t>
        <a:bodyPr/>
        <a:lstStyle/>
        <a:p>
          <a:endParaRPr lang="ru-RU"/>
        </a:p>
      </dgm:t>
    </dgm:pt>
    <dgm:pt modelId="{334A88F2-D8F7-4CE4-9F3E-A231106BA36D}">
      <dgm:prSet phldrT="[Текст]" custT="1"/>
      <dgm:spPr/>
      <dgm:t>
        <a:bodyPr/>
        <a:lstStyle/>
        <a:p>
          <a:pPr>
            <a:spcAft>
              <a:spcPct val="35000"/>
            </a:spcAft>
          </a:pPr>
          <a:endParaRPr lang="ru-RU" sz="2400" b="1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СХТП</a:t>
          </a:r>
        </a:p>
        <a:p>
          <a:pPr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всего 7986</a:t>
          </a:r>
        </a:p>
        <a:p>
          <a:pPr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(1309 ЮЛ</a:t>
          </a:r>
        </a:p>
        <a:p>
          <a:pPr>
            <a:spcAft>
              <a:spcPts val="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 6677 ИП)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8D80C63-D9D6-43B1-A9ED-BE022C574A1C}" type="parTrans" cxnId="{15BB573A-D61A-41E1-9DE7-6DEEEC247622}">
      <dgm:prSet/>
      <dgm:spPr/>
      <dgm:t>
        <a:bodyPr/>
        <a:lstStyle/>
        <a:p>
          <a:endParaRPr lang="ru-RU"/>
        </a:p>
      </dgm:t>
    </dgm:pt>
    <dgm:pt modelId="{195873B7-B6A3-4940-86FD-CCC1ADC3CE9B}" type="sibTrans" cxnId="{15BB573A-D61A-41E1-9DE7-6DEEEC247622}">
      <dgm:prSet/>
      <dgm:spPr/>
      <dgm:t>
        <a:bodyPr/>
        <a:lstStyle/>
        <a:p>
          <a:endParaRPr lang="ru-RU"/>
        </a:p>
      </dgm:t>
    </dgm:pt>
    <dgm:pt modelId="{C8710AD3-69ED-44BC-A94D-5F84F3B62FA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СХТП</a:t>
          </a:r>
          <a:endParaRPr lang="ru-RU" sz="12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7FCA1B59-1B45-41E6-80BD-72C6630AAA9F}" type="parTrans" cxnId="{A334028A-557E-42FA-BA59-2B32086DA73D}">
      <dgm:prSet/>
      <dgm:spPr/>
      <dgm:t>
        <a:bodyPr/>
        <a:lstStyle/>
        <a:p>
          <a:endParaRPr lang="ru-RU"/>
        </a:p>
      </dgm:t>
    </dgm:pt>
    <dgm:pt modelId="{10E52C0B-B7A6-46AB-A2BD-6E570ED6C962}" type="sibTrans" cxnId="{A334028A-557E-42FA-BA59-2B32086DA73D}">
      <dgm:prSet/>
      <dgm:spPr/>
      <dgm:t>
        <a:bodyPr/>
        <a:lstStyle/>
        <a:p>
          <a:endParaRPr lang="ru-RU"/>
        </a:p>
      </dgm:t>
    </dgm:pt>
    <dgm:pt modelId="{4EA4AD68-4A19-431F-BD66-1D7F91143B0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000" b="1" dirty="0" smtClean="0">
              <a:latin typeface="Times New Roman" pitchFamily="18" charset="0"/>
              <a:cs typeface="Times New Roman" pitchFamily="18" charset="0"/>
            </a:rPr>
            <a:t>ОСН</a:t>
          </a:r>
        </a:p>
        <a:p>
          <a:pPr>
            <a:spcAft>
              <a:spcPct val="3500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(109)</a:t>
          </a:r>
          <a:endParaRPr lang="ru-RU" sz="3000" b="1" dirty="0">
            <a:latin typeface="Times New Roman" pitchFamily="18" charset="0"/>
            <a:cs typeface="Times New Roman" pitchFamily="18" charset="0"/>
          </a:endParaRPr>
        </a:p>
      </dgm:t>
    </dgm:pt>
    <dgm:pt modelId="{80FFE41E-5F1F-4197-9537-EE44D87F2D48}" type="parTrans" cxnId="{814A32E5-7C04-4176-A789-A4A472EDCD02}">
      <dgm:prSet/>
      <dgm:spPr/>
      <dgm:t>
        <a:bodyPr/>
        <a:lstStyle/>
        <a:p>
          <a:endParaRPr lang="ru-RU"/>
        </a:p>
      </dgm:t>
    </dgm:pt>
    <dgm:pt modelId="{28B98921-B06D-4D5B-BB13-D868A5EA5EC5}" type="sibTrans" cxnId="{814A32E5-7C04-4176-A789-A4A472EDCD02}">
      <dgm:prSet/>
      <dgm:spPr/>
      <dgm:t>
        <a:bodyPr/>
        <a:lstStyle/>
        <a:p>
          <a:endParaRPr lang="ru-RU"/>
        </a:p>
      </dgm:t>
    </dgm:pt>
    <dgm:pt modelId="{108A4C91-8FDB-4869-8E4D-7A71064B982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свыше 100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17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(0,2% от всех)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8DCC2D29-1F3F-4D9F-979E-90F06861B1ED}" type="parTrans" cxnId="{14FCCE38-E206-4300-935F-E9D977E4030D}">
      <dgm:prSet/>
      <dgm:spPr/>
      <dgm:t>
        <a:bodyPr/>
        <a:lstStyle/>
        <a:p>
          <a:endParaRPr lang="ru-RU"/>
        </a:p>
      </dgm:t>
    </dgm:pt>
    <dgm:pt modelId="{489274ED-B421-4012-801F-E31BE20E1C8E}" type="sibTrans" cxnId="{14FCCE38-E206-4300-935F-E9D977E4030D}">
      <dgm:prSet/>
      <dgm:spPr/>
      <dgm:t>
        <a:bodyPr/>
        <a:lstStyle/>
        <a:p>
          <a:endParaRPr lang="ru-RU"/>
        </a:p>
      </dgm:t>
    </dgm:pt>
    <dgm:pt modelId="{B6C3E766-6901-41C8-A321-DCD9EB682E2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 100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549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73CFA10-279A-46B8-AF71-16F824B4B8C6}" type="parTrans" cxnId="{FF520C29-FFF3-4AFF-B528-D04EBE74101A}">
      <dgm:prSet/>
      <dgm:spPr/>
      <dgm:t>
        <a:bodyPr/>
        <a:lstStyle/>
        <a:p>
          <a:endParaRPr lang="ru-RU"/>
        </a:p>
      </dgm:t>
    </dgm:pt>
    <dgm:pt modelId="{5C12AB04-302A-4729-BED2-6DB906466428}" type="sibTrans" cxnId="{FF520C29-FFF3-4AFF-B528-D04EBE74101A}">
      <dgm:prSet/>
      <dgm:spPr/>
      <dgm:t>
        <a:bodyPr/>
        <a:lstStyle/>
        <a:p>
          <a:endParaRPr lang="ru-RU"/>
        </a:p>
      </dgm:t>
    </dgm:pt>
    <dgm:pt modelId="{F833A82D-AC19-427D-8457-A7BD101D9A3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свыше 100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130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(1,6% от всех)</a:t>
          </a:r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1E811E69-4DE5-4042-A128-B10A8827B591}" type="parTrans" cxnId="{A845984B-C6AF-43B9-A0D4-527DC5695885}">
      <dgm:prSet/>
      <dgm:spPr/>
      <dgm:t>
        <a:bodyPr/>
        <a:lstStyle/>
        <a:p>
          <a:endParaRPr lang="ru-RU"/>
        </a:p>
      </dgm:t>
    </dgm:pt>
    <dgm:pt modelId="{FB23ED22-9097-42C8-B686-31AEA5052355}" type="sibTrans" cxnId="{A845984B-C6AF-43B9-A0D4-527DC5695885}">
      <dgm:prSet/>
      <dgm:spPr/>
      <dgm:t>
        <a:bodyPr/>
        <a:lstStyle/>
        <a:p>
          <a:endParaRPr lang="ru-RU"/>
        </a:p>
      </dgm:t>
    </dgm:pt>
    <dgm:pt modelId="{7D89BBC1-42D7-4818-BE9D-2277EF156B1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ЕСХН</a:t>
          </a:r>
        </a:p>
        <a:p>
          <a:pPr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(2809)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1F8D092C-736D-4BF1-AF17-2827B1FC25E1}" type="parTrans" cxnId="{C62DFF7B-2EF9-40FD-A846-78D7CBF98A02}">
      <dgm:prSet/>
      <dgm:spPr/>
      <dgm:t>
        <a:bodyPr/>
        <a:lstStyle/>
        <a:p>
          <a:endParaRPr lang="ru-RU"/>
        </a:p>
      </dgm:t>
    </dgm:pt>
    <dgm:pt modelId="{DAA4512D-4BF2-4AAF-B14B-80EC2BEA4BEB}" type="sibTrans" cxnId="{C62DFF7B-2EF9-40FD-A846-78D7CBF98A02}">
      <dgm:prSet/>
      <dgm:spPr/>
      <dgm:t>
        <a:bodyPr/>
        <a:lstStyle/>
        <a:p>
          <a:endParaRPr lang="ru-RU"/>
        </a:p>
      </dgm:t>
    </dgm:pt>
    <dgm:pt modelId="{3CD670CE-21C6-4F0A-8FEB-86DF29F07FC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свыше 100 млн. руб.</a:t>
          </a:r>
        </a:p>
      </dgm:t>
    </dgm:pt>
    <dgm:pt modelId="{C875B5DC-9643-4846-B580-143F764606C3}" type="parTrans" cxnId="{02F58971-91D7-45CB-B598-B70F4E609E34}">
      <dgm:prSet/>
      <dgm:spPr/>
      <dgm:t>
        <a:bodyPr/>
        <a:lstStyle/>
        <a:p>
          <a:endParaRPr lang="ru-RU"/>
        </a:p>
      </dgm:t>
    </dgm:pt>
    <dgm:pt modelId="{178304CA-E79F-4C7D-8173-3F28E66B0F3B}" type="sibTrans" cxnId="{02F58971-91D7-45CB-B598-B70F4E609E34}">
      <dgm:prSet/>
      <dgm:spPr/>
      <dgm:t>
        <a:bodyPr/>
        <a:lstStyle/>
        <a:p>
          <a:endParaRPr lang="ru-RU"/>
        </a:p>
      </dgm:t>
    </dgm:pt>
    <dgm:pt modelId="{FED0CE53-7265-4E36-8A35-D671AC522843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 100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2113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56189DA-BFFA-4872-A460-D6B9E21C04FA}" type="parTrans" cxnId="{2711E939-65E0-45AD-A399-95465CF5A165}">
      <dgm:prSet/>
      <dgm:spPr/>
      <dgm:t>
        <a:bodyPr/>
        <a:lstStyle/>
        <a:p>
          <a:endParaRPr lang="ru-RU"/>
        </a:p>
      </dgm:t>
    </dgm:pt>
    <dgm:pt modelId="{089C070B-A3C4-4804-85CD-E03ABBB2BE99}" type="sibTrans" cxnId="{2711E939-65E0-45AD-A399-95465CF5A165}">
      <dgm:prSet/>
      <dgm:spPr/>
      <dgm:t>
        <a:bodyPr/>
        <a:lstStyle/>
        <a:p>
          <a:endParaRPr lang="ru-RU"/>
        </a:p>
      </dgm:t>
    </dgm:pt>
    <dgm:pt modelId="{B1B24E99-C2D4-4343-8320-88E0CB9937F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ЮЛ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785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C437174-6A4C-4273-A141-895A1D85D0AF}" type="parTrans" cxnId="{6FE34519-98F6-4363-9E8F-C667D5F60823}">
      <dgm:prSet/>
      <dgm:spPr/>
      <dgm:t>
        <a:bodyPr/>
        <a:lstStyle/>
        <a:p>
          <a:endParaRPr lang="ru-RU"/>
        </a:p>
      </dgm:t>
    </dgm:pt>
    <dgm:pt modelId="{2AF11B18-9655-4400-A1E7-6E20A54E4F4E}" type="sibTrans" cxnId="{6FE34519-98F6-4363-9E8F-C667D5F60823}">
      <dgm:prSet/>
      <dgm:spPr/>
      <dgm:t>
        <a:bodyPr/>
        <a:lstStyle/>
        <a:p>
          <a:endParaRPr lang="ru-RU"/>
        </a:p>
      </dgm:t>
    </dgm:pt>
    <dgm:pt modelId="{54E7078E-4369-4F6B-8C1A-20B9D658CE8B}" type="pres">
      <dgm:prSet presAssocID="{664D45B5-E994-4318-8EE5-400740F397E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D7BCA3-02C6-4002-9064-1BECA2F336BC}" type="pres">
      <dgm:prSet presAssocID="{664D45B5-E994-4318-8EE5-400740F397EC}" presName="hierFlow" presStyleCnt="0"/>
      <dgm:spPr/>
    </dgm:pt>
    <dgm:pt modelId="{95F134BD-594E-4E91-972C-94FB26027615}" type="pres">
      <dgm:prSet presAssocID="{664D45B5-E994-4318-8EE5-400740F397EC}" presName="firstBuf" presStyleCnt="0"/>
      <dgm:spPr/>
    </dgm:pt>
    <dgm:pt modelId="{C234378B-01E1-4B5A-9C6D-766028582C59}" type="pres">
      <dgm:prSet presAssocID="{664D45B5-E994-4318-8EE5-400740F397E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5C72B2D-6175-4C3A-9138-CFBE69A8D00A}" type="pres">
      <dgm:prSet presAssocID="{D7BA824B-C6D5-42EB-A2A6-2C9F985D1E1A}" presName="Name17" presStyleCnt="0"/>
      <dgm:spPr/>
    </dgm:pt>
    <dgm:pt modelId="{E3933D2F-AFA9-4E3F-895B-7E5FD9723DFA}" type="pres">
      <dgm:prSet presAssocID="{D7BA824B-C6D5-42EB-A2A6-2C9F985D1E1A}" presName="level1Shape" presStyleLbl="node0" presStyleIdx="0" presStyleCnt="1" custScaleY="330940" custLinFactNeighborY="-49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96B06-E051-44AC-8DFE-18E7A11D4C7A}" type="pres">
      <dgm:prSet presAssocID="{D7BA824B-C6D5-42EB-A2A6-2C9F985D1E1A}" presName="hierChild2" presStyleCnt="0"/>
      <dgm:spPr/>
    </dgm:pt>
    <dgm:pt modelId="{BC49A08C-8C8B-42C3-A783-D989D0FB413B}" type="pres">
      <dgm:prSet presAssocID="{FC437174-6A4C-4273-A141-895A1D85D0AF}" presName="Name25" presStyleLbl="parChTrans1D2" presStyleIdx="0" presStyleCnt="2"/>
      <dgm:spPr/>
      <dgm:t>
        <a:bodyPr/>
        <a:lstStyle/>
        <a:p>
          <a:endParaRPr lang="ru-RU"/>
        </a:p>
      </dgm:t>
    </dgm:pt>
    <dgm:pt modelId="{0D4446A6-6E50-4BEA-BCB8-A82560384C5E}" type="pres">
      <dgm:prSet presAssocID="{FC437174-6A4C-4273-A141-895A1D85D0A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342AB29-E7D0-4EA7-A497-6CA54C1337F6}" type="pres">
      <dgm:prSet presAssocID="{B1B24E99-C2D4-4343-8320-88E0CB9937F3}" presName="Name30" presStyleCnt="0"/>
      <dgm:spPr/>
    </dgm:pt>
    <dgm:pt modelId="{7C1ED3B2-33A8-4C7B-8C41-E8DF1E18E496}" type="pres">
      <dgm:prSet presAssocID="{B1B24E99-C2D4-4343-8320-88E0CB9937F3}" presName="level2Shape" presStyleLbl="node2" presStyleIdx="0" presStyleCnt="2" custLinFactNeighborY="-50209"/>
      <dgm:spPr/>
      <dgm:t>
        <a:bodyPr/>
        <a:lstStyle/>
        <a:p>
          <a:endParaRPr lang="ru-RU"/>
        </a:p>
      </dgm:t>
    </dgm:pt>
    <dgm:pt modelId="{91A61E8E-199E-4BDC-93B6-6E6170B8FB7F}" type="pres">
      <dgm:prSet presAssocID="{B1B24E99-C2D4-4343-8320-88E0CB9937F3}" presName="hierChild3" presStyleCnt="0"/>
      <dgm:spPr/>
    </dgm:pt>
    <dgm:pt modelId="{0DA9C469-1733-4865-B46F-0C47E32FF624}" type="pres">
      <dgm:prSet presAssocID="{ABD5D3EB-1832-4CFA-AE31-990669C6F093}" presName="Name25" presStyleLbl="parChTrans1D3" presStyleIdx="0" presStyleCnt="4"/>
      <dgm:spPr/>
      <dgm:t>
        <a:bodyPr/>
        <a:lstStyle/>
        <a:p>
          <a:endParaRPr lang="ru-RU"/>
        </a:p>
      </dgm:t>
    </dgm:pt>
    <dgm:pt modelId="{4DAAFAEA-3A43-49D7-A583-9326BB1FB661}" type="pres">
      <dgm:prSet presAssocID="{ABD5D3EB-1832-4CFA-AE31-990669C6F093}" presName="connTx" presStyleLbl="parChTrans1D3" presStyleIdx="0" presStyleCnt="4"/>
      <dgm:spPr/>
      <dgm:t>
        <a:bodyPr/>
        <a:lstStyle/>
        <a:p>
          <a:endParaRPr lang="ru-RU"/>
        </a:p>
      </dgm:t>
    </dgm:pt>
    <dgm:pt modelId="{E8C403AE-2E49-4C54-AF84-6B432AE6B83F}" type="pres">
      <dgm:prSet presAssocID="{FC3CDEEA-DA24-4599-B860-0786466CB1F2}" presName="Name30" presStyleCnt="0"/>
      <dgm:spPr/>
    </dgm:pt>
    <dgm:pt modelId="{7CECCD2F-442B-4830-A7EE-F683AC5A4AB6}" type="pres">
      <dgm:prSet presAssocID="{FC3CDEEA-DA24-4599-B860-0786466CB1F2}" presName="level2Shape" presStyleLbl="node3" presStyleIdx="0" presStyleCnt="4" custLinFactNeighborY="-49739"/>
      <dgm:spPr/>
      <dgm:t>
        <a:bodyPr/>
        <a:lstStyle/>
        <a:p>
          <a:endParaRPr lang="ru-RU"/>
        </a:p>
      </dgm:t>
    </dgm:pt>
    <dgm:pt modelId="{5F1DBA72-7B86-4EEE-8339-9C845ADA937E}" type="pres">
      <dgm:prSet presAssocID="{FC3CDEEA-DA24-4599-B860-0786466CB1F2}" presName="hierChild3" presStyleCnt="0"/>
      <dgm:spPr/>
    </dgm:pt>
    <dgm:pt modelId="{8BF3A38A-854A-4200-AC03-60BFCE78817C}" type="pres">
      <dgm:prSet presAssocID="{173CFA10-279A-46B8-AF71-16F824B4B8C6}" presName="Name25" presStyleLbl="parChTrans1D4" presStyleIdx="0" presStyleCnt="4"/>
      <dgm:spPr/>
      <dgm:t>
        <a:bodyPr/>
        <a:lstStyle/>
        <a:p>
          <a:endParaRPr lang="ru-RU"/>
        </a:p>
      </dgm:t>
    </dgm:pt>
    <dgm:pt modelId="{6814CCDE-6C64-4FEB-8BE3-1851D259C0D7}" type="pres">
      <dgm:prSet presAssocID="{173CFA10-279A-46B8-AF71-16F824B4B8C6}" presName="connTx" presStyleLbl="parChTrans1D4" presStyleIdx="0" presStyleCnt="4"/>
      <dgm:spPr/>
      <dgm:t>
        <a:bodyPr/>
        <a:lstStyle/>
        <a:p>
          <a:endParaRPr lang="ru-RU"/>
        </a:p>
      </dgm:t>
    </dgm:pt>
    <dgm:pt modelId="{F8BBFA3C-CFFB-46DC-9146-C4F2F4E69144}" type="pres">
      <dgm:prSet presAssocID="{B6C3E766-6901-41C8-A321-DCD9EB682E24}" presName="Name30" presStyleCnt="0"/>
      <dgm:spPr/>
    </dgm:pt>
    <dgm:pt modelId="{291C86A3-DC1E-42AA-9566-AA94DD726D8C}" type="pres">
      <dgm:prSet presAssocID="{B6C3E766-6901-41C8-A321-DCD9EB682E24}" presName="level2Shape" presStyleLbl="node4" presStyleIdx="0" presStyleCnt="4" custLinFactNeighborY="-49739"/>
      <dgm:spPr/>
      <dgm:t>
        <a:bodyPr/>
        <a:lstStyle/>
        <a:p>
          <a:endParaRPr lang="ru-RU"/>
        </a:p>
      </dgm:t>
    </dgm:pt>
    <dgm:pt modelId="{A723ED31-1F76-4330-9848-7FAA985FE4F5}" type="pres">
      <dgm:prSet presAssocID="{B6C3E766-6901-41C8-A321-DCD9EB682E24}" presName="hierChild3" presStyleCnt="0"/>
      <dgm:spPr/>
    </dgm:pt>
    <dgm:pt modelId="{89C0B902-DA3A-47A4-8BD8-BBBFD92BFB41}" type="pres">
      <dgm:prSet presAssocID="{4A1D0835-D8FF-4388-A3AE-A89BE58FE742}" presName="Name25" presStyleLbl="parChTrans1D3" presStyleIdx="1" presStyleCnt="4"/>
      <dgm:spPr/>
      <dgm:t>
        <a:bodyPr/>
        <a:lstStyle/>
        <a:p>
          <a:endParaRPr lang="ru-RU"/>
        </a:p>
      </dgm:t>
    </dgm:pt>
    <dgm:pt modelId="{61C4B93B-78F9-4FAF-B8D0-390894E9D549}" type="pres">
      <dgm:prSet presAssocID="{4A1D0835-D8FF-4388-A3AE-A89BE58FE742}" presName="connTx" presStyleLbl="parChTrans1D3" presStyleIdx="1" presStyleCnt="4"/>
      <dgm:spPr/>
      <dgm:t>
        <a:bodyPr/>
        <a:lstStyle/>
        <a:p>
          <a:endParaRPr lang="ru-RU"/>
        </a:p>
      </dgm:t>
    </dgm:pt>
    <dgm:pt modelId="{FEF97F0E-4746-4BF4-93D2-5CDFE84ABD56}" type="pres">
      <dgm:prSet presAssocID="{38A4C61C-8851-4D0B-9483-2382BB89AAED}" presName="Name30" presStyleCnt="0"/>
      <dgm:spPr/>
    </dgm:pt>
    <dgm:pt modelId="{82948CF5-0A4A-4FE9-8B70-87709242E3A7}" type="pres">
      <dgm:prSet presAssocID="{38A4C61C-8851-4D0B-9483-2382BB89AAED}" presName="level2Shape" presStyleLbl="node3" presStyleIdx="1" presStyleCnt="4" custLinFactNeighborY="-49739"/>
      <dgm:spPr/>
      <dgm:t>
        <a:bodyPr/>
        <a:lstStyle/>
        <a:p>
          <a:endParaRPr lang="ru-RU"/>
        </a:p>
      </dgm:t>
    </dgm:pt>
    <dgm:pt modelId="{D1136EE5-3399-4326-980D-EC943940F954}" type="pres">
      <dgm:prSet presAssocID="{38A4C61C-8851-4D0B-9483-2382BB89AAED}" presName="hierChild3" presStyleCnt="0"/>
      <dgm:spPr/>
    </dgm:pt>
    <dgm:pt modelId="{53EFFA74-A0C4-436C-98A9-7AEC1B70B68F}" type="pres">
      <dgm:prSet presAssocID="{1E811E69-4DE5-4042-A128-B10A8827B591}" presName="Name25" presStyleLbl="parChTrans1D4" presStyleIdx="1" presStyleCnt="4"/>
      <dgm:spPr/>
      <dgm:t>
        <a:bodyPr/>
        <a:lstStyle/>
        <a:p>
          <a:endParaRPr lang="ru-RU"/>
        </a:p>
      </dgm:t>
    </dgm:pt>
    <dgm:pt modelId="{B2E886D8-6EB6-4C2A-B976-3307425E9ABF}" type="pres">
      <dgm:prSet presAssocID="{1E811E69-4DE5-4042-A128-B10A8827B591}" presName="connTx" presStyleLbl="parChTrans1D4" presStyleIdx="1" presStyleCnt="4"/>
      <dgm:spPr/>
      <dgm:t>
        <a:bodyPr/>
        <a:lstStyle/>
        <a:p>
          <a:endParaRPr lang="ru-RU"/>
        </a:p>
      </dgm:t>
    </dgm:pt>
    <dgm:pt modelId="{A5E588FC-192E-4700-8DB1-066A5C1561C1}" type="pres">
      <dgm:prSet presAssocID="{F833A82D-AC19-427D-8457-A7BD101D9A38}" presName="Name30" presStyleCnt="0"/>
      <dgm:spPr/>
    </dgm:pt>
    <dgm:pt modelId="{FA80A9D0-6E47-4899-988E-B8346E5C13D8}" type="pres">
      <dgm:prSet presAssocID="{F833A82D-AC19-427D-8457-A7BD101D9A38}" presName="level2Shape" presStyleLbl="node4" presStyleIdx="1" presStyleCnt="4" custLinFactNeighborY="-49739"/>
      <dgm:spPr/>
      <dgm:t>
        <a:bodyPr/>
        <a:lstStyle/>
        <a:p>
          <a:endParaRPr lang="ru-RU"/>
        </a:p>
      </dgm:t>
    </dgm:pt>
    <dgm:pt modelId="{2847FE6C-62FF-4F29-895F-822F948E31E3}" type="pres">
      <dgm:prSet presAssocID="{F833A82D-AC19-427D-8457-A7BD101D9A38}" presName="hierChild3" presStyleCnt="0"/>
      <dgm:spPr/>
    </dgm:pt>
    <dgm:pt modelId="{AC3DF685-4177-4F42-9EA9-F0E122E47CDC}" type="pres">
      <dgm:prSet presAssocID="{4E1453B3-27E4-4C1D-8227-E5E04C85480C}" presName="Name25" presStyleLbl="parChTrans1D2" presStyleIdx="1" presStyleCnt="2"/>
      <dgm:spPr/>
      <dgm:t>
        <a:bodyPr/>
        <a:lstStyle/>
        <a:p>
          <a:endParaRPr lang="ru-RU"/>
        </a:p>
      </dgm:t>
    </dgm:pt>
    <dgm:pt modelId="{6BD444D0-6550-4D28-8EAC-7DD325527B86}" type="pres">
      <dgm:prSet presAssocID="{4E1453B3-27E4-4C1D-8227-E5E04C85480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FF463FB-3E40-44E8-BC73-E9D72CD9510A}" type="pres">
      <dgm:prSet presAssocID="{326D2B36-4D2B-4E93-9E0F-6A3668E5B6C7}" presName="Name30" presStyleCnt="0"/>
      <dgm:spPr/>
    </dgm:pt>
    <dgm:pt modelId="{59226D13-2F76-4EF7-8D1F-F4625F4D2D82}" type="pres">
      <dgm:prSet presAssocID="{326D2B36-4D2B-4E93-9E0F-6A3668E5B6C7}" presName="level2Shape" presStyleLbl="node2" presStyleIdx="1" presStyleCnt="2" custLinFactNeighborY="-49739"/>
      <dgm:spPr/>
      <dgm:t>
        <a:bodyPr/>
        <a:lstStyle/>
        <a:p>
          <a:endParaRPr lang="ru-RU"/>
        </a:p>
      </dgm:t>
    </dgm:pt>
    <dgm:pt modelId="{AB079E6B-DEF2-4267-893E-1A426428507D}" type="pres">
      <dgm:prSet presAssocID="{326D2B36-4D2B-4E93-9E0F-6A3668E5B6C7}" presName="hierChild3" presStyleCnt="0"/>
      <dgm:spPr/>
    </dgm:pt>
    <dgm:pt modelId="{11B79F5D-BA29-4313-915E-88B169B98439}" type="pres">
      <dgm:prSet presAssocID="{299E4EF1-3224-4209-A1B2-84EE6E13E2AC}" presName="Name25" presStyleLbl="parChTrans1D3" presStyleIdx="2" presStyleCnt="4"/>
      <dgm:spPr/>
      <dgm:t>
        <a:bodyPr/>
        <a:lstStyle/>
        <a:p>
          <a:endParaRPr lang="ru-RU"/>
        </a:p>
      </dgm:t>
    </dgm:pt>
    <dgm:pt modelId="{DD72127D-7132-4947-A257-179042B8BA83}" type="pres">
      <dgm:prSet presAssocID="{299E4EF1-3224-4209-A1B2-84EE6E13E2AC}" presName="connTx" presStyleLbl="parChTrans1D3" presStyleIdx="2" presStyleCnt="4"/>
      <dgm:spPr/>
      <dgm:t>
        <a:bodyPr/>
        <a:lstStyle/>
        <a:p>
          <a:endParaRPr lang="ru-RU"/>
        </a:p>
      </dgm:t>
    </dgm:pt>
    <dgm:pt modelId="{4C745966-F978-4397-8FCF-B14AE0766135}" type="pres">
      <dgm:prSet presAssocID="{7847B737-E9B5-4281-A154-7B36FE864F4B}" presName="Name30" presStyleCnt="0"/>
      <dgm:spPr/>
    </dgm:pt>
    <dgm:pt modelId="{A1B58909-2204-4BCB-8E34-E8C667BB87B7}" type="pres">
      <dgm:prSet presAssocID="{7847B737-E9B5-4281-A154-7B36FE864F4B}" presName="level2Shape" presStyleLbl="node3" presStyleIdx="2" presStyleCnt="4" custLinFactNeighborY="-49739"/>
      <dgm:spPr/>
      <dgm:t>
        <a:bodyPr/>
        <a:lstStyle/>
        <a:p>
          <a:endParaRPr lang="ru-RU"/>
        </a:p>
      </dgm:t>
    </dgm:pt>
    <dgm:pt modelId="{F5FAEA09-9412-496F-A649-9309E889DBA8}" type="pres">
      <dgm:prSet presAssocID="{7847B737-E9B5-4281-A154-7B36FE864F4B}" presName="hierChild3" presStyleCnt="0"/>
      <dgm:spPr/>
    </dgm:pt>
    <dgm:pt modelId="{710B349E-5C33-4840-BC68-71B5A5E5D4FC}" type="pres">
      <dgm:prSet presAssocID="{856189DA-BFFA-4872-A460-D6B9E21C04FA}" presName="Name25" presStyleLbl="parChTrans1D4" presStyleIdx="2" presStyleCnt="4"/>
      <dgm:spPr/>
      <dgm:t>
        <a:bodyPr/>
        <a:lstStyle/>
        <a:p>
          <a:endParaRPr lang="ru-RU"/>
        </a:p>
      </dgm:t>
    </dgm:pt>
    <dgm:pt modelId="{6CAFAF31-6686-4AC3-830D-8C5728CAAD75}" type="pres">
      <dgm:prSet presAssocID="{856189DA-BFFA-4872-A460-D6B9E21C04FA}" presName="connTx" presStyleLbl="parChTrans1D4" presStyleIdx="2" presStyleCnt="4"/>
      <dgm:spPr/>
      <dgm:t>
        <a:bodyPr/>
        <a:lstStyle/>
        <a:p>
          <a:endParaRPr lang="ru-RU"/>
        </a:p>
      </dgm:t>
    </dgm:pt>
    <dgm:pt modelId="{295892CA-1741-458C-A74E-69FC4F745F7A}" type="pres">
      <dgm:prSet presAssocID="{FED0CE53-7265-4E36-8A35-D671AC522843}" presName="Name30" presStyleCnt="0"/>
      <dgm:spPr/>
    </dgm:pt>
    <dgm:pt modelId="{EDCF943A-4A5E-4FF8-81DB-D5FC8247F4CC}" type="pres">
      <dgm:prSet presAssocID="{FED0CE53-7265-4E36-8A35-D671AC522843}" presName="level2Shape" presStyleLbl="node4" presStyleIdx="2" presStyleCnt="4" custLinFactNeighborY="-49739"/>
      <dgm:spPr/>
      <dgm:t>
        <a:bodyPr/>
        <a:lstStyle/>
        <a:p>
          <a:endParaRPr lang="ru-RU"/>
        </a:p>
      </dgm:t>
    </dgm:pt>
    <dgm:pt modelId="{D4838AFF-A722-4334-A7D5-3D93C82E307B}" type="pres">
      <dgm:prSet presAssocID="{FED0CE53-7265-4E36-8A35-D671AC522843}" presName="hierChild3" presStyleCnt="0"/>
      <dgm:spPr/>
    </dgm:pt>
    <dgm:pt modelId="{7F01D321-DD3F-46E9-9C73-08DAA6B8886F}" type="pres">
      <dgm:prSet presAssocID="{C875B5DC-9643-4846-B580-143F764606C3}" presName="Name25" presStyleLbl="parChTrans1D3" presStyleIdx="3" presStyleCnt="4"/>
      <dgm:spPr/>
      <dgm:t>
        <a:bodyPr/>
        <a:lstStyle/>
        <a:p>
          <a:endParaRPr lang="ru-RU"/>
        </a:p>
      </dgm:t>
    </dgm:pt>
    <dgm:pt modelId="{63C91448-7BE6-4273-9AD5-8A46B8F39D45}" type="pres">
      <dgm:prSet presAssocID="{C875B5DC-9643-4846-B580-143F764606C3}" presName="connTx" presStyleLbl="parChTrans1D3" presStyleIdx="3" presStyleCnt="4"/>
      <dgm:spPr/>
      <dgm:t>
        <a:bodyPr/>
        <a:lstStyle/>
        <a:p>
          <a:endParaRPr lang="ru-RU"/>
        </a:p>
      </dgm:t>
    </dgm:pt>
    <dgm:pt modelId="{C01B2B64-63C9-4100-8533-4451205D9D19}" type="pres">
      <dgm:prSet presAssocID="{3CD670CE-21C6-4F0A-8FEB-86DF29F07FC7}" presName="Name30" presStyleCnt="0"/>
      <dgm:spPr/>
    </dgm:pt>
    <dgm:pt modelId="{A778417B-7F6B-4D45-979F-FE14C5FB8708}" type="pres">
      <dgm:prSet presAssocID="{3CD670CE-21C6-4F0A-8FEB-86DF29F07FC7}" presName="level2Shape" presStyleLbl="node3" presStyleIdx="3" presStyleCnt="4" custLinFactNeighborY="-49739"/>
      <dgm:spPr/>
      <dgm:t>
        <a:bodyPr/>
        <a:lstStyle/>
        <a:p>
          <a:endParaRPr lang="ru-RU"/>
        </a:p>
      </dgm:t>
    </dgm:pt>
    <dgm:pt modelId="{355CD9DB-6A50-4BF1-B3CC-88CF58FDA043}" type="pres">
      <dgm:prSet presAssocID="{3CD670CE-21C6-4F0A-8FEB-86DF29F07FC7}" presName="hierChild3" presStyleCnt="0"/>
      <dgm:spPr/>
    </dgm:pt>
    <dgm:pt modelId="{0148350F-67DC-41AB-9483-AB670FF0449D}" type="pres">
      <dgm:prSet presAssocID="{8DCC2D29-1F3F-4D9F-979E-90F06861B1ED}" presName="Name25" presStyleLbl="parChTrans1D4" presStyleIdx="3" presStyleCnt="4"/>
      <dgm:spPr/>
      <dgm:t>
        <a:bodyPr/>
        <a:lstStyle/>
        <a:p>
          <a:endParaRPr lang="ru-RU"/>
        </a:p>
      </dgm:t>
    </dgm:pt>
    <dgm:pt modelId="{008E9CDC-007D-48CB-844F-3756C21658EA}" type="pres">
      <dgm:prSet presAssocID="{8DCC2D29-1F3F-4D9F-979E-90F06861B1ED}" presName="connTx" presStyleLbl="parChTrans1D4" presStyleIdx="3" presStyleCnt="4"/>
      <dgm:spPr/>
      <dgm:t>
        <a:bodyPr/>
        <a:lstStyle/>
        <a:p>
          <a:endParaRPr lang="ru-RU"/>
        </a:p>
      </dgm:t>
    </dgm:pt>
    <dgm:pt modelId="{4B560609-5D0A-4D5C-AA92-2B0DA1F35BE3}" type="pres">
      <dgm:prSet presAssocID="{108A4C91-8FDB-4869-8E4D-7A71064B982A}" presName="Name30" presStyleCnt="0"/>
      <dgm:spPr/>
    </dgm:pt>
    <dgm:pt modelId="{F8463AEB-BDA9-45BC-992E-4D3B08AC57DE}" type="pres">
      <dgm:prSet presAssocID="{108A4C91-8FDB-4869-8E4D-7A71064B982A}" presName="level2Shape" presStyleLbl="node4" presStyleIdx="3" presStyleCnt="4" custLinFactNeighborY="-49739"/>
      <dgm:spPr/>
      <dgm:t>
        <a:bodyPr/>
        <a:lstStyle/>
        <a:p>
          <a:endParaRPr lang="ru-RU"/>
        </a:p>
      </dgm:t>
    </dgm:pt>
    <dgm:pt modelId="{B655E378-71A5-4471-BA2F-DEDE7F574E4D}" type="pres">
      <dgm:prSet presAssocID="{108A4C91-8FDB-4869-8E4D-7A71064B982A}" presName="hierChild3" presStyleCnt="0"/>
      <dgm:spPr/>
    </dgm:pt>
    <dgm:pt modelId="{C0CC13C6-C712-46BA-8835-81E91D2F3984}" type="pres">
      <dgm:prSet presAssocID="{664D45B5-E994-4318-8EE5-400740F397EC}" presName="bgShapesFlow" presStyleCnt="0"/>
      <dgm:spPr/>
    </dgm:pt>
    <dgm:pt modelId="{BB81E36E-5F30-440C-AA6B-997599026122}" type="pres">
      <dgm:prSet presAssocID="{334A88F2-D8F7-4CE4-9F3E-A231106BA36D}" presName="rectComp" presStyleCnt="0"/>
      <dgm:spPr/>
    </dgm:pt>
    <dgm:pt modelId="{46E69185-F149-4F0E-9D47-8EA3ABE3415C}" type="pres">
      <dgm:prSet presAssocID="{334A88F2-D8F7-4CE4-9F3E-A231106BA36D}" presName="bgRect" presStyleLbl="bgShp" presStyleIdx="0" presStyleCnt="4"/>
      <dgm:spPr/>
      <dgm:t>
        <a:bodyPr/>
        <a:lstStyle/>
        <a:p>
          <a:endParaRPr lang="ru-RU"/>
        </a:p>
      </dgm:t>
    </dgm:pt>
    <dgm:pt modelId="{8A87A24D-2EE8-410C-9196-CEAD0968E62F}" type="pres">
      <dgm:prSet presAssocID="{334A88F2-D8F7-4CE4-9F3E-A231106BA36D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87FD8-31A7-498D-BD61-F58282D33EC6}" type="pres">
      <dgm:prSet presAssocID="{334A88F2-D8F7-4CE4-9F3E-A231106BA36D}" presName="spComp" presStyleCnt="0"/>
      <dgm:spPr/>
    </dgm:pt>
    <dgm:pt modelId="{9BF9FB13-1EB0-4B9B-9E14-25B7CD0510E0}" type="pres">
      <dgm:prSet presAssocID="{334A88F2-D8F7-4CE4-9F3E-A231106BA36D}" presName="hSp" presStyleCnt="0"/>
      <dgm:spPr/>
    </dgm:pt>
    <dgm:pt modelId="{92315840-EB23-4253-A36C-334B7A7E0D76}" type="pres">
      <dgm:prSet presAssocID="{C8710AD3-69ED-44BC-A94D-5F84F3B62FA3}" presName="rectComp" presStyleCnt="0"/>
      <dgm:spPr/>
    </dgm:pt>
    <dgm:pt modelId="{A7999C2B-6469-40CE-A051-5749500A63AE}" type="pres">
      <dgm:prSet presAssocID="{C8710AD3-69ED-44BC-A94D-5F84F3B62FA3}" presName="bgRect" presStyleLbl="bgShp" presStyleIdx="1" presStyleCnt="4"/>
      <dgm:spPr/>
      <dgm:t>
        <a:bodyPr/>
        <a:lstStyle/>
        <a:p>
          <a:endParaRPr lang="ru-RU"/>
        </a:p>
      </dgm:t>
    </dgm:pt>
    <dgm:pt modelId="{E2CA8E47-677F-476B-9835-F6DED76E3643}" type="pres">
      <dgm:prSet presAssocID="{C8710AD3-69ED-44BC-A94D-5F84F3B62FA3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249CA-2B37-4F37-A8CA-6F0D07D24E05}" type="pres">
      <dgm:prSet presAssocID="{C8710AD3-69ED-44BC-A94D-5F84F3B62FA3}" presName="spComp" presStyleCnt="0"/>
      <dgm:spPr/>
    </dgm:pt>
    <dgm:pt modelId="{D66A9A36-A62D-4821-83F3-D63C5F359D13}" type="pres">
      <dgm:prSet presAssocID="{C8710AD3-69ED-44BC-A94D-5F84F3B62FA3}" presName="hSp" presStyleCnt="0"/>
      <dgm:spPr/>
    </dgm:pt>
    <dgm:pt modelId="{2014B13B-CCEB-4173-BCC5-DA947EA291BF}" type="pres">
      <dgm:prSet presAssocID="{4EA4AD68-4A19-431F-BD66-1D7F91143B00}" presName="rectComp" presStyleCnt="0"/>
      <dgm:spPr/>
    </dgm:pt>
    <dgm:pt modelId="{2EABF90D-FCAA-45D4-A9BA-13B61E61FF88}" type="pres">
      <dgm:prSet presAssocID="{4EA4AD68-4A19-431F-BD66-1D7F91143B00}" presName="bgRect" presStyleLbl="bgShp" presStyleIdx="2" presStyleCnt="4"/>
      <dgm:spPr/>
      <dgm:t>
        <a:bodyPr/>
        <a:lstStyle/>
        <a:p>
          <a:endParaRPr lang="ru-RU"/>
        </a:p>
      </dgm:t>
    </dgm:pt>
    <dgm:pt modelId="{058642EB-2436-4992-9314-73C7AA7E26AD}" type="pres">
      <dgm:prSet presAssocID="{4EA4AD68-4A19-431F-BD66-1D7F91143B00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DAB2E-9F8F-43CF-9562-EBA6738EB53D}" type="pres">
      <dgm:prSet presAssocID="{4EA4AD68-4A19-431F-BD66-1D7F91143B00}" presName="spComp" presStyleCnt="0"/>
      <dgm:spPr/>
    </dgm:pt>
    <dgm:pt modelId="{1C051294-0F0F-4F26-832E-C7CD7ECF58C7}" type="pres">
      <dgm:prSet presAssocID="{4EA4AD68-4A19-431F-BD66-1D7F91143B00}" presName="hSp" presStyleCnt="0"/>
      <dgm:spPr/>
    </dgm:pt>
    <dgm:pt modelId="{C1BC1958-4AEB-4003-97C5-9BF161D6EE32}" type="pres">
      <dgm:prSet presAssocID="{7D89BBC1-42D7-4818-BE9D-2277EF156B14}" presName="rectComp" presStyleCnt="0"/>
      <dgm:spPr/>
    </dgm:pt>
    <dgm:pt modelId="{681D5FA8-3ACC-4125-A6A2-C1EEBF90DF05}" type="pres">
      <dgm:prSet presAssocID="{7D89BBC1-42D7-4818-BE9D-2277EF156B14}" presName="bgRect" presStyleLbl="bgShp" presStyleIdx="3" presStyleCnt="4"/>
      <dgm:spPr/>
      <dgm:t>
        <a:bodyPr/>
        <a:lstStyle/>
        <a:p>
          <a:endParaRPr lang="ru-RU"/>
        </a:p>
      </dgm:t>
    </dgm:pt>
    <dgm:pt modelId="{E4D7E3C5-FFEB-420F-9FEB-0D3A4A35C2B7}" type="pres">
      <dgm:prSet presAssocID="{7D89BBC1-42D7-4818-BE9D-2277EF156B14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21E59-FCFE-46A3-A2BB-4591FAF61555}" type="presOf" srcId="{FC3CDEEA-DA24-4599-B860-0786466CB1F2}" destId="{7CECCD2F-442B-4830-A7EE-F683AC5A4AB6}" srcOrd="0" destOrd="0" presId="urn:microsoft.com/office/officeart/2005/8/layout/hierarchy5"/>
    <dgm:cxn modelId="{02F58971-91D7-45CB-B598-B70F4E609E34}" srcId="{326D2B36-4D2B-4E93-9E0F-6A3668E5B6C7}" destId="{3CD670CE-21C6-4F0A-8FEB-86DF29F07FC7}" srcOrd="1" destOrd="0" parTransId="{C875B5DC-9643-4846-B580-143F764606C3}" sibTransId="{178304CA-E79F-4C7D-8173-3F28E66B0F3B}"/>
    <dgm:cxn modelId="{09AE9302-8630-47AF-82D4-9ACBFA602B62}" type="presOf" srcId="{7847B737-E9B5-4281-A154-7B36FE864F4B}" destId="{A1B58909-2204-4BCB-8E34-E8C667BB87B7}" srcOrd="0" destOrd="0" presId="urn:microsoft.com/office/officeart/2005/8/layout/hierarchy5"/>
    <dgm:cxn modelId="{432A73CE-93F1-4EEE-AA54-5846BA0E87F4}" type="presOf" srcId="{334A88F2-D8F7-4CE4-9F3E-A231106BA36D}" destId="{8A87A24D-2EE8-410C-9196-CEAD0968E62F}" srcOrd="1" destOrd="0" presId="urn:microsoft.com/office/officeart/2005/8/layout/hierarchy5"/>
    <dgm:cxn modelId="{C62DFF7B-2EF9-40FD-A846-78D7CBF98A02}" srcId="{664D45B5-E994-4318-8EE5-400740F397EC}" destId="{7D89BBC1-42D7-4818-BE9D-2277EF156B14}" srcOrd="4" destOrd="0" parTransId="{1F8D092C-736D-4BF1-AF17-2827B1FC25E1}" sibTransId="{DAA4512D-4BF2-4AAF-B14B-80EC2BEA4BEB}"/>
    <dgm:cxn modelId="{E552CEC7-F26D-4898-AFCC-E62993A077C4}" type="presOf" srcId="{299E4EF1-3224-4209-A1B2-84EE6E13E2AC}" destId="{DD72127D-7132-4947-A257-179042B8BA83}" srcOrd="1" destOrd="0" presId="urn:microsoft.com/office/officeart/2005/8/layout/hierarchy5"/>
    <dgm:cxn modelId="{AA40095C-5362-40DA-89F6-DE72A049A14E}" type="presOf" srcId="{856189DA-BFFA-4872-A460-D6B9E21C04FA}" destId="{6CAFAF31-6686-4AC3-830D-8C5728CAAD75}" srcOrd="1" destOrd="0" presId="urn:microsoft.com/office/officeart/2005/8/layout/hierarchy5"/>
    <dgm:cxn modelId="{4AB7BADD-D4DB-4734-AF77-72CBAB0CB178}" srcId="{B1B24E99-C2D4-4343-8320-88E0CB9937F3}" destId="{FC3CDEEA-DA24-4599-B860-0786466CB1F2}" srcOrd="0" destOrd="0" parTransId="{ABD5D3EB-1832-4CFA-AE31-990669C6F093}" sibTransId="{86BBC017-C87A-40B3-80BF-0019A0DBEE56}"/>
    <dgm:cxn modelId="{A78F940D-40BB-405A-B788-6BD4434CB311}" type="presOf" srcId="{FED0CE53-7265-4E36-8A35-D671AC522843}" destId="{EDCF943A-4A5E-4FF8-81DB-D5FC8247F4CC}" srcOrd="0" destOrd="0" presId="urn:microsoft.com/office/officeart/2005/8/layout/hierarchy5"/>
    <dgm:cxn modelId="{F9D8E868-655E-494B-ADDE-5BDA10EFB261}" type="presOf" srcId="{C875B5DC-9643-4846-B580-143F764606C3}" destId="{7F01D321-DD3F-46E9-9C73-08DAA6B8886F}" srcOrd="0" destOrd="0" presId="urn:microsoft.com/office/officeart/2005/8/layout/hierarchy5"/>
    <dgm:cxn modelId="{AE9A05FF-48E8-4C77-A98E-98732AB47C32}" type="presOf" srcId="{4A1D0835-D8FF-4388-A3AE-A89BE58FE742}" destId="{61C4B93B-78F9-4FAF-B8D0-390894E9D549}" srcOrd="1" destOrd="0" presId="urn:microsoft.com/office/officeart/2005/8/layout/hierarchy5"/>
    <dgm:cxn modelId="{0167F9C5-00FF-4A1F-AA48-6CEA76F49D90}" srcId="{D7BA824B-C6D5-42EB-A2A6-2C9F985D1E1A}" destId="{326D2B36-4D2B-4E93-9E0F-6A3668E5B6C7}" srcOrd="1" destOrd="0" parTransId="{4E1453B3-27E4-4C1D-8227-E5E04C85480C}" sibTransId="{650267F6-A21A-4F2F-B3BC-D2A99596371F}"/>
    <dgm:cxn modelId="{BAF162B5-0946-4115-91A1-73A50129E52B}" srcId="{664D45B5-E994-4318-8EE5-400740F397EC}" destId="{D7BA824B-C6D5-42EB-A2A6-2C9F985D1E1A}" srcOrd="0" destOrd="0" parTransId="{40BDBB72-1031-47E9-BC47-EAE746CAC6A7}" sibTransId="{9867EF9A-191A-4689-A4D8-771C23B34865}"/>
    <dgm:cxn modelId="{81A068D6-CB98-4A03-BFDB-FC048FD73D8C}" type="presOf" srcId="{4E1453B3-27E4-4C1D-8227-E5E04C85480C}" destId="{AC3DF685-4177-4F42-9EA9-F0E122E47CDC}" srcOrd="0" destOrd="0" presId="urn:microsoft.com/office/officeart/2005/8/layout/hierarchy5"/>
    <dgm:cxn modelId="{F2928530-89DB-457D-ADE6-D7A7F7103FE8}" type="presOf" srcId="{4E1453B3-27E4-4C1D-8227-E5E04C85480C}" destId="{6BD444D0-6550-4D28-8EAC-7DD325527B86}" srcOrd="1" destOrd="0" presId="urn:microsoft.com/office/officeart/2005/8/layout/hierarchy5"/>
    <dgm:cxn modelId="{AEF2DA4E-3C15-42BD-9626-EDE0C465E3AE}" type="presOf" srcId="{ABD5D3EB-1832-4CFA-AE31-990669C6F093}" destId="{0DA9C469-1733-4865-B46F-0C47E32FF624}" srcOrd="0" destOrd="0" presId="urn:microsoft.com/office/officeart/2005/8/layout/hierarchy5"/>
    <dgm:cxn modelId="{DED6ADD8-F348-42EE-9D0C-F63688A8D25B}" type="presOf" srcId="{C875B5DC-9643-4846-B580-143F764606C3}" destId="{63C91448-7BE6-4273-9AD5-8A46B8F39D45}" srcOrd="1" destOrd="0" presId="urn:microsoft.com/office/officeart/2005/8/layout/hierarchy5"/>
    <dgm:cxn modelId="{A1A38EE3-576F-4411-BE16-75122F80B73A}" type="presOf" srcId="{173CFA10-279A-46B8-AF71-16F824B4B8C6}" destId="{6814CCDE-6C64-4FEB-8BE3-1851D259C0D7}" srcOrd="1" destOrd="0" presId="urn:microsoft.com/office/officeart/2005/8/layout/hierarchy5"/>
    <dgm:cxn modelId="{FF520C29-FFF3-4AFF-B528-D04EBE74101A}" srcId="{FC3CDEEA-DA24-4599-B860-0786466CB1F2}" destId="{B6C3E766-6901-41C8-A321-DCD9EB682E24}" srcOrd="0" destOrd="0" parTransId="{173CFA10-279A-46B8-AF71-16F824B4B8C6}" sibTransId="{5C12AB04-302A-4729-BED2-6DB906466428}"/>
    <dgm:cxn modelId="{7DAE38C0-3790-499F-9DE9-71DFEB5D6BDA}" type="presOf" srcId="{B1B24E99-C2D4-4343-8320-88E0CB9937F3}" destId="{7C1ED3B2-33A8-4C7B-8C41-E8DF1E18E496}" srcOrd="0" destOrd="0" presId="urn:microsoft.com/office/officeart/2005/8/layout/hierarchy5"/>
    <dgm:cxn modelId="{C5C8ECFB-4657-46CF-90B4-6CE36228621F}" type="presOf" srcId="{4EA4AD68-4A19-431F-BD66-1D7F91143B00}" destId="{058642EB-2436-4992-9314-73C7AA7E26AD}" srcOrd="1" destOrd="0" presId="urn:microsoft.com/office/officeart/2005/8/layout/hierarchy5"/>
    <dgm:cxn modelId="{2AF776FA-82B1-48C5-9E19-9AA1E81E5C14}" type="presOf" srcId="{38A4C61C-8851-4D0B-9483-2382BB89AAED}" destId="{82948CF5-0A4A-4FE9-8B70-87709242E3A7}" srcOrd="0" destOrd="0" presId="urn:microsoft.com/office/officeart/2005/8/layout/hierarchy5"/>
    <dgm:cxn modelId="{AD6DF0DE-02E5-43F5-B15C-A968D959760A}" type="presOf" srcId="{299E4EF1-3224-4209-A1B2-84EE6E13E2AC}" destId="{11B79F5D-BA29-4313-915E-88B169B98439}" srcOrd="0" destOrd="0" presId="urn:microsoft.com/office/officeart/2005/8/layout/hierarchy5"/>
    <dgm:cxn modelId="{4D3F3AB1-970D-4EFA-A7DC-B24B9D57F8CC}" type="presOf" srcId="{4A1D0835-D8FF-4388-A3AE-A89BE58FE742}" destId="{89C0B902-DA3A-47A4-8BD8-BBBFD92BFB41}" srcOrd="0" destOrd="0" presId="urn:microsoft.com/office/officeart/2005/8/layout/hierarchy5"/>
    <dgm:cxn modelId="{B6EBD481-A4AC-41A1-BA43-10C9756D6111}" type="presOf" srcId="{7D89BBC1-42D7-4818-BE9D-2277EF156B14}" destId="{E4D7E3C5-FFEB-420F-9FEB-0D3A4A35C2B7}" srcOrd="1" destOrd="0" presId="urn:microsoft.com/office/officeart/2005/8/layout/hierarchy5"/>
    <dgm:cxn modelId="{E766639E-EC8E-48A4-B732-29E8AB04F253}" type="presOf" srcId="{8DCC2D29-1F3F-4D9F-979E-90F06861B1ED}" destId="{008E9CDC-007D-48CB-844F-3756C21658EA}" srcOrd="1" destOrd="0" presId="urn:microsoft.com/office/officeart/2005/8/layout/hierarchy5"/>
    <dgm:cxn modelId="{6FE34519-98F6-4363-9E8F-C667D5F60823}" srcId="{D7BA824B-C6D5-42EB-A2A6-2C9F985D1E1A}" destId="{B1B24E99-C2D4-4343-8320-88E0CB9937F3}" srcOrd="0" destOrd="0" parTransId="{FC437174-6A4C-4273-A141-895A1D85D0AF}" sibTransId="{2AF11B18-9655-4400-A1E7-6E20A54E4F4E}"/>
    <dgm:cxn modelId="{4BFC3470-AD23-40D4-ABE2-9393D5AB5B93}" type="presOf" srcId="{173CFA10-279A-46B8-AF71-16F824B4B8C6}" destId="{8BF3A38A-854A-4200-AC03-60BFCE78817C}" srcOrd="0" destOrd="0" presId="urn:microsoft.com/office/officeart/2005/8/layout/hierarchy5"/>
    <dgm:cxn modelId="{49214E36-E277-4E20-A440-3827DC67B489}" type="presOf" srcId="{8DCC2D29-1F3F-4D9F-979E-90F06861B1ED}" destId="{0148350F-67DC-41AB-9483-AB670FF0449D}" srcOrd="0" destOrd="0" presId="urn:microsoft.com/office/officeart/2005/8/layout/hierarchy5"/>
    <dgm:cxn modelId="{D7837838-1193-4F5C-B1C6-AEAC94EF1687}" type="presOf" srcId="{FC437174-6A4C-4273-A141-895A1D85D0AF}" destId="{BC49A08C-8C8B-42C3-A783-D989D0FB413B}" srcOrd="0" destOrd="0" presId="urn:microsoft.com/office/officeart/2005/8/layout/hierarchy5"/>
    <dgm:cxn modelId="{15BB573A-D61A-41E1-9DE7-6DEEEC247622}" srcId="{664D45B5-E994-4318-8EE5-400740F397EC}" destId="{334A88F2-D8F7-4CE4-9F3E-A231106BA36D}" srcOrd="1" destOrd="0" parTransId="{38D80C63-D9D6-43B1-A9ED-BE022C574A1C}" sibTransId="{195873B7-B6A3-4940-86FD-CCC1ADC3CE9B}"/>
    <dgm:cxn modelId="{BDBEE2A1-3FC7-4654-8BFE-541AE77E1ACB}" type="presOf" srcId="{C8710AD3-69ED-44BC-A94D-5F84F3B62FA3}" destId="{E2CA8E47-677F-476B-9835-F6DED76E3643}" srcOrd="1" destOrd="0" presId="urn:microsoft.com/office/officeart/2005/8/layout/hierarchy5"/>
    <dgm:cxn modelId="{EAF194A0-FDAD-4400-A50A-5B922D98C448}" type="presOf" srcId="{7D89BBC1-42D7-4818-BE9D-2277EF156B14}" destId="{681D5FA8-3ACC-4125-A6A2-C1EEBF90DF05}" srcOrd="0" destOrd="0" presId="urn:microsoft.com/office/officeart/2005/8/layout/hierarchy5"/>
    <dgm:cxn modelId="{972E166A-0790-408B-B543-8FEB39578A21}" srcId="{326D2B36-4D2B-4E93-9E0F-6A3668E5B6C7}" destId="{7847B737-E9B5-4281-A154-7B36FE864F4B}" srcOrd="0" destOrd="0" parTransId="{299E4EF1-3224-4209-A1B2-84EE6E13E2AC}" sibTransId="{3476F202-5375-4298-9B63-3C7B0532CBC4}"/>
    <dgm:cxn modelId="{EBA3439F-4046-440A-8D22-332ED6A783B6}" srcId="{B1B24E99-C2D4-4343-8320-88E0CB9937F3}" destId="{38A4C61C-8851-4D0B-9483-2382BB89AAED}" srcOrd="1" destOrd="0" parTransId="{4A1D0835-D8FF-4388-A3AE-A89BE58FE742}" sibTransId="{02712C63-F50B-498C-9E15-AB501BA3985B}"/>
    <dgm:cxn modelId="{C63C0DD8-04DD-4558-AB8C-55F447732EA0}" type="presOf" srcId="{3CD670CE-21C6-4F0A-8FEB-86DF29F07FC7}" destId="{A778417B-7F6B-4D45-979F-FE14C5FB8708}" srcOrd="0" destOrd="0" presId="urn:microsoft.com/office/officeart/2005/8/layout/hierarchy5"/>
    <dgm:cxn modelId="{814A32E5-7C04-4176-A789-A4A472EDCD02}" srcId="{664D45B5-E994-4318-8EE5-400740F397EC}" destId="{4EA4AD68-4A19-431F-BD66-1D7F91143B00}" srcOrd="3" destOrd="0" parTransId="{80FFE41E-5F1F-4197-9537-EE44D87F2D48}" sibTransId="{28B98921-B06D-4D5B-BB13-D868A5EA5EC5}"/>
    <dgm:cxn modelId="{A334028A-557E-42FA-BA59-2B32086DA73D}" srcId="{664D45B5-E994-4318-8EE5-400740F397EC}" destId="{C8710AD3-69ED-44BC-A94D-5F84F3B62FA3}" srcOrd="2" destOrd="0" parTransId="{7FCA1B59-1B45-41E6-80BD-72C6630AAA9F}" sibTransId="{10E52C0B-B7A6-46AB-A2BD-6E570ED6C962}"/>
    <dgm:cxn modelId="{C260B7CF-4851-4FC8-9441-01EBFAA4AD62}" type="presOf" srcId="{108A4C91-8FDB-4869-8E4D-7A71064B982A}" destId="{F8463AEB-BDA9-45BC-992E-4D3B08AC57DE}" srcOrd="0" destOrd="0" presId="urn:microsoft.com/office/officeart/2005/8/layout/hierarchy5"/>
    <dgm:cxn modelId="{745931A9-2709-43A6-8CE3-8EBD40C018C1}" type="presOf" srcId="{D7BA824B-C6D5-42EB-A2A6-2C9F985D1E1A}" destId="{E3933D2F-AFA9-4E3F-895B-7E5FD9723DFA}" srcOrd="0" destOrd="0" presId="urn:microsoft.com/office/officeart/2005/8/layout/hierarchy5"/>
    <dgm:cxn modelId="{242A88E3-8D92-45D5-A1DD-46C124915DC8}" type="presOf" srcId="{B6C3E766-6901-41C8-A321-DCD9EB682E24}" destId="{291C86A3-DC1E-42AA-9566-AA94DD726D8C}" srcOrd="0" destOrd="0" presId="urn:microsoft.com/office/officeart/2005/8/layout/hierarchy5"/>
    <dgm:cxn modelId="{24AA902A-4091-4CF0-A98B-E368E30572BB}" type="presOf" srcId="{856189DA-BFFA-4872-A460-D6B9E21C04FA}" destId="{710B349E-5C33-4840-BC68-71B5A5E5D4FC}" srcOrd="0" destOrd="0" presId="urn:microsoft.com/office/officeart/2005/8/layout/hierarchy5"/>
    <dgm:cxn modelId="{4E10C180-3CD4-4C85-BACA-A4FB2209F134}" type="presOf" srcId="{1E811E69-4DE5-4042-A128-B10A8827B591}" destId="{B2E886D8-6EB6-4C2A-B976-3307425E9ABF}" srcOrd="1" destOrd="0" presId="urn:microsoft.com/office/officeart/2005/8/layout/hierarchy5"/>
    <dgm:cxn modelId="{A845984B-C6AF-43B9-A0D4-527DC5695885}" srcId="{38A4C61C-8851-4D0B-9483-2382BB89AAED}" destId="{F833A82D-AC19-427D-8457-A7BD101D9A38}" srcOrd="0" destOrd="0" parTransId="{1E811E69-4DE5-4042-A128-B10A8827B591}" sibTransId="{FB23ED22-9097-42C8-B686-31AEA5052355}"/>
    <dgm:cxn modelId="{14FCCE38-E206-4300-935F-E9D977E4030D}" srcId="{3CD670CE-21C6-4F0A-8FEB-86DF29F07FC7}" destId="{108A4C91-8FDB-4869-8E4D-7A71064B982A}" srcOrd="0" destOrd="0" parTransId="{8DCC2D29-1F3F-4D9F-979E-90F06861B1ED}" sibTransId="{489274ED-B421-4012-801F-E31BE20E1C8E}"/>
    <dgm:cxn modelId="{46042144-D62B-43DA-911E-FAF8F987E889}" type="presOf" srcId="{334A88F2-D8F7-4CE4-9F3E-A231106BA36D}" destId="{46E69185-F149-4F0E-9D47-8EA3ABE3415C}" srcOrd="0" destOrd="0" presId="urn:microsoft.com/office/officeart/2005/8/layout/hierarchy5"/>
    <dgm:cxn modelId="{2DB146B7-CCF9-490F-B84C-A10B54F4967A}" type="presOf" srcId="{4EA4AD68-4A19-431F-BD66-1D7F91143B00}" destId="{2EABF90D-FCAA-45D4-A9BA-13B61E61FF88}" srcOrd="0" destOrd="0" presId="urn:microsoft.com/office/officeart/2005/8/layout/hierarchy5"/>
    <dgm:cxn modelId="{DE3E8283-84E4-41AB-B540-99B29959A90E}" type="presOf" srcId="{326D2B36-4D2B-4E93-9E0F-6A3668E5B6C7}" destId="{59226D13-2F76-4EF7-8D1F-F4625F4D2D82}" srcOrd="0" destOrd="0" presId="urn:microsoft.com/office/officeart/2005/8/layout/hierarchy5"/>
    <dgm:cxn modelId="{054EC291-4B6A-48C7-9581-1DCCDAC52E98}" type="presOf" srcId="{F833A82D-AC19-427D-8457-A7BD101D9A38}" destId="{FA80A9D0-6E47-4899-988E-B8346E5C13D8}" srcOrd="0" destOrd="0" presId="urn:microsoft.com/office/officeart/2005/8/layout/hierarchy5"/>
    <dgm:cxn modelId="{BC396B24-9E9B-4C25-A94B-8FAD95F20904}" type="presOf" srcId="{1E811E69-4DE5-4042-A128-B10A8827B591}" destId="{53EFFA74-A0C4-436C-98A9-7AEC1B70B68F}" srcOrd="0" destOrd="0" presId="urn:microsoft.com/office/officeart/2005/8/layout/hierarchy5"/>
    <dgm:cxn modelId="{2711E939-65E0-45AD-A399-95465CF5A165}" srcId="{7847B737-E9B5-4281-A154-7B36FE864F4B}" destId="{FED0CE53-7265-4E36-8A35-D671AC522843}" srcOrd="0" destOrd="0" parTransId="{856189DA-BFFA-4872-A460-D6B9E21C04FA}" sibTransId="{089C070B-A3C4-4804-85CD-E03ABBB2BE99}"/>
    <dgm:cxn modelId="{DDBCF1E1-92AD-48A5-B8E6-48626D4CEF9E}" type="presOf" srcId="{ABD5D3EB-1832-4CFA-AE31-990669C6F093}" destId="{4DAAFAEA-3A43-49D7-A583-9326BB1FB661}" srcOrd="1" destOrd="0" presId="urn:microsoft.com/office/officeart/2005/8/layout/hierarchy5"/>
    <dgm:cxn modelId="{A9576C60-6324-4C95-A1BC-3D24C48F6187}" type="presOf" srcId="{C8710AD3-69ED-44BC-A94D-5F84F3B62FA3}" destId="{A7999C2B-6469-40CE-A051-5749500A63AE}" srcOrd="0" destOrd="0" presId="urn:microsoft.com/office/officeart/2005/8/layout/hierarchy5"/>
    <dgm:cxn modelId="{C069EE09-088C-45ED-884F-6745F89DCF71}" type="presOf" srcId="{FC437174-6A4C-4273-A141-895A1D85D0AF}" destId="{0D4446A6-6E50-4BEA-BCB8-A82560384C5E}" srcOrd="1" destOrd="0" presId="urn:microsoft.com/office/officeart/2005/8/layout/hierarchy5"/>
    <dgm:cxn modelId="{3757F9B6-2376-464E-B70A-E9E06391BDF1}" type="presOf" srcId="{664D45B5-E994-4318-8EE5-400740F397EC}" destId="{54E7078E-4369-4F6B-8C1A-20B9D658CE8B}" srcOrd="0" destOrd="0" presId="urn:microsoft.com/office/officeart/2005/8/layout/hierarchy5"/>
    <dgm:cxn modelId="{25B00D3B-2752-4FC7-8349-CDD54CA28AC8}" type="presParOf" srcId="{54E7078E-4369-4F6B-8C1A-20B9D658CE8B}" destId="{C6D7BCA3-02C6-4002-9064-1BECA2F336BC}" srcOrd="0" destOrd="0" presId="urn:microsoft.com/office/officeart/2005/8/layout/hierarchy5"/>
    <dgm:cxn modelId="{E30FC051-D19F-4267-B602-F1DCD7779AAD}" type="presParOf" srcId="{C6D7BCA3-02C6-4002-9064-1BECA2F336BC}" destId="{95F134BD-594E-4E91-972C-94FB26027615}" srcOrd="0" destOrd="0" presId="urn:microsoft.com/office/officeart/2005/8/layout/hierarchy5"/>
    <dgm:cxn modelId="{467A46A0-7941-4C0D-9E17-8C12549B85C3}" type="presParOf" srcId="{C6D7BCA3-02C6-4002-9064-1BECA2F336BC}" destId="{C234378B-01E1-4B5A-9C6D-766028582C59}" srcOrd="1" destOrd="0" presId="urn:microsoft.com/office/officeart/2005/8/layout/hierarchy5"/>
    <dgm:cxn modelId="{279D1AB4-5DEB-406F-A986-660C8291EC7F}" type="presParOf" srcId="{C234378B-01E1-4B5A-9C6D-766028582C59}" destId="{35C72B2D-6175-4C3A-9138-CFBE69A8D00A}" srcOrd="0" destOrd="0" presId="urn:microsoft.com/office/officeart/2005/8/layout/hierarchy5"/>
    <dgm:cxn modelId="{975755B3-C83B-47F7-B8B9-1741939F8E00}" type="presParOf" srcId="{35C72B2D-6175-4C3A-9138-CFBE69A8D00A}" destId="{E3933D2F-AFA9-4E3F-895B-7E5FD9723DFA}" srcOrd="0" destOrd="0" presId="urn:microsoft.com/office/officeart/2005/8/layout/hierarchy5"/>
    <dgm:cxn modelId="{5F5EA078-40E4-4972-9529-E1FCF081159F}" type="presParOf" srcId="{35C72B2D-6175-4C3A-9138-CFBE69A8D00A}" destId="{4BC96B06-E051-44AC-8DFE-18E7A11D4C7A}" srcOrd="1" destOrd="0" presId="urn:microsoft.com/office/officeart/2005/8/layout/hierarchy5"/>
    <dgm:cxn modelId="{0E75DFD9-962A-4F34-A43E-B2991B719C80}" type="presParOf" srcId="{4BC96B06-E051-44AC-8DFE-18E7A11D4C7A}" destId="{BC49A08C-8C8B-42C3-A783-D989D0FB413B}" srcOrd="0" destOrd="0" presId="urn:microsoft.com/office/officeart/2005/8/layout/hierarchy5"/>
    <dgm:cxn modelId="{290D0B4B-AE09-4854-9458-7EE5671F97F4}" type="presParOf" srcId="{BC49A08C-8C8B-42C3-A783-D989D0FB413B}" destId="{0D4446A6-6E50-4BEA-BCB8-A82560384C5E}" srcOrd="0" destOrd="0" presId="urn:microsoft.com/office/officeart/2005/8/layout/hierarchy5"/>
    <dgm:cxn modelId="{0F9DE94A-9E5F-4719-BC11-E3D0E1DBCCB2}" type="presParOf" srcId="{4BC96B06-E051-44AC-8DFE-18E7A11D4C7A}" destId="{2342AB29-E7D0-4EA7-A497-6CA54C1337F6}" srcOrd="1" destOrd="0" presId="urn:microsoft.com/office/officeart/2005/8/layout/hierarchy5"/>
    <dgm:cxn modelId="{E2407FC0-58EB-4A62-94D2-E2D46206B4C1}" type="presParOf" srcId="{2342AB29-E7D0-4EA7-A497-6CA54C1337F6}" destId="{7C1ED3B2-33A8-4C7B-8C41-E8DF1E18E496}" srcOrd="0" destOrd="0" presId="urn:microsoft.com/office/officeart/2005/8/layout/hierarchy5"/>
    <dgm:cxn modelId="{685A590D-DB57-4892-8CA7-C16F9D10E65F}" type="presParOf" srcId="{2342AB29-E7D0-4EA7-A497-6CA54C1337F6}" destId="{91A61E8E-199E-4BDC-93B6-6E6170B8FB7F}" srcOrd="1" destOrd="0" presId="urn:microsoft.com/office/officeart/2005/8/layout/hierarchy5"/>
    <dgm:cxn modelId="{317E35A3-7A75-4B9C-8C37-D4770F0A2E3A}" type="presParOf" srcId="{91A61E8E-199E-4BDC-93B6-6E6170B8FB7F}" destId="{0DA9C469-1733-4865-B46F-0C47E32FF624}" srcOrd="0" destOrd="0" presId="urn:microsoft.com/office/officeart/2005/8/layout/hierarchy5"/>
    <dgm:cxn modelId="{7D1E95F5-E76A-4781-9938-6817D6F02815}" type="presParOf" srcId="{0DA9C469-1733-4865-B46F-0C47E32FF624}" destId="{4DAAFAEA-3A43-49D7-A583-9326BB1FB661}" srcOrd="0" destOrd="0" presId="urn:microsoft.com/office/officeart/2005/8/layout/hierarchy5"/>
    <dgm:cxn modelId="{A029CF3A-44ED-47EA-BD78-F790F5C605D6}" type="presParOf" srcId="{91A61E8E-199E-4BDC-93B6-6E6170B8FB7F}" destId="{E8C403AE-2E49-4C54-AF84-6B432AE6B83F}" srcOrd="1" destOrd="0" presId="urn:microsoft.com/office/officeart/2005/8/layout/hierarchy5"/>
    <dgm:cxn modelId="{5201F3E3-C53F-422C-BE58-4B5121B67E72}" type="presParOf" srcId="{E8C403AE-2E49-4C54-AF84-6B432AE6B83F}" destId="{7CECCD2F-442B-4830-A7EE-F683AC5A4AB6}" srcOrd="0" destOrd="0" presId="urn:microsoft.com/office/officeart/2005/8/layout/hierarchy5"/>
    <dgm:cxn modelId="{AACEE597-D9EE-4C0B-A5AD-2E7CC6AF1C13}" type="presParOf" srcId="{E8C403AE-2E49-4C54-AF84-6B432AE6B83F}" destId="{5F1DBA72-7B86-4EEE-8339-9C845ADA937E}" srcOrd="1" destOrd="0" presId="urn:microsoft.com/office/officeart/2005/8/layout/hierarchy5"/>
    <dgm:cxn modelId="{DD4831E4-F9BF-4C92-8831-6BF6BF8FC61C}" type="presParOf" srcId="{5F1DBA72-7B86-4EEE-8339-9C845ADA937E}" destId="{8BF3A38A-854A-4200-AC03-60BFCE78817C}" srcOrd="0" destOrd="0" presId="urn:microsoft.com/office/officeart/2005/8/layout/hierarchy5"/>
    <dgm:cxn modelId="{E8851E6C-DC4D-456E-9860-D0A5934FD7C0}" type="presParOf" srcId="{8BF3A38A-854A-4200-AC03-60BFCE78817C}" destId="{6814CCDE-6C64-4FEB-8BE3-1851D259C0D7}" srcOrd="0" destOrd="0" presId="urn:microsoft.com/office/officeart/2005/8/layout/hierarchy5"/>
    <dgm:cxn modelId="{44FD78F1-FB69-49E6-903E-A7FDB10C998A}" type="presParOf" srcId="{5F1DBA72-7B86-4EEE-8339-9C845ADA937E}" destId="{F8BBFA3C-CFFB-46DC-9146-C4F2F4E69144}" srcOrd="1" destOrd="0" presId="urn:microsoft.com/office/officeart/2005/8/layout/hierarchy5"/>
    <dgm:cxn modelId="{9EE905F8-FA9D-47F0-BF17-8F325F301664}" type="presParOf" srcId="{F8BBFA3C-CFFB-46DC-9146-C4F2F4E69144}" destId="{291C86A3-DC1E-42AA-9566-AA94DD726D8C}" srcOrd="0" destOrd="0" presId="urn:microsoft.com/office/officeart/2005/8/layout/hierarchy5"/>
    <dgm:cxn modelId="{3F06A88C-7CEE-4E25-A7DC-8823AC3D0666}" type="presParOf" srcId="{F8BBFA3C-CFFB-46DC-9146-C4F2F4E69144}" destId="{A723ED31-1F76-4330-9848-7FAA985FE4F5}" srcOrd="1" destOrd="0" presId="urn:microsoft.com/office/officeart/2005/8/layout/hierarchy5"/>
    <dgm:cxn modelId="{EDD8581D-88BC-42BB-B8E9-DA7734E277E2}" type="presParOf" srcId="{91A61E8E-199E-4BDC-93B6-6E6170B8FB7F}" destId="{89C0B902-DA3A-47A4-8BD8-BBBFD92BFB41}" srcOrd="2" destOrd="0" presId="urn:microsoft.com/office/officeart/2005/8/layout/hierarchy5"/>
    <dgm:cxn modelId="{536936E5-5065-450E-8382-372B7E87980A}" type="presParOf" srcId="{89C0B902-DA3A-47A4-8BD8-BBBFD92BFB41}" destId="{61C4B93B-78F9-4FAF-B8D0-390894E9D549}" srcOrd="0" destOrd="0" presId="urn:microsoft.com/office/officeart/2005/8/layout/hierarchy5"/>
    <dgm:cxn modelId="{630693AA-2B6C-4980-922F-4338971AF110}" type="presParOf" srcId="{91A61E8E-199E-4BDC-93B6-6E6170B8FB7F}" destId="{FEF97F0E-4746-4BF4-93D2-5CDFE84ABD56}" srcOrd="3" destOrd="0" presId="urn:microsoft.com/office/officeart/2005/8/layout/hierarchy5"/>
    <dgm:cxn modelId="{3906A1E9-B22C-46CF-99C0-B56334A2825B}" type="presParOf" srcId="{FEF97F0E-4746-4BF4-93D2-5CDFE84ABD56}" destId="{82948CF5-0A4A-4FE9-8B70-87709242E3A7}" srcOrd="0" destOrd="0" presId="urn:microsoft.com/office/officeart/2005/8/layout/hierarchy5"/>
    <dgm:cxn modelId="{9FF8F432-68C4-41AE-94B8-943F3449EC41}" type="presParOf" srcId="{FEF97F0E-4746-4BF4-93D2-5CDFE84ABD56}" destId="{D1136EE5-3399-4326-980D-EC943940F954}" srcOrd="1" destOrd="0" presId="urn:microsoft.com/office/officeart/2005/8/layout/hierarchy5"/>
    <dgm:cxn modelId="{350AE57E-665C-4C48-A39B-8BA3CBDCCA41}" type="presParOf" srcId="{D1136EE5-3399-4326-980D-EC943940F954}" destId="{53EFFA74-A0C4-436C-98A9-7AEC1B70B68F}" srcOrd="0" destOrd="0" presId="urn:microsoft.com/office/officeart/2005/8/layout/hierarchy5"/>
    <dgm:cxn modelId="{A30F887A-5F26-462D-B606-59805AAF4914}" type="presParOf" srcId="{53EFFA74-A0C4-436C-98A9-7AEC1B70B68F}" destId="{B2E886D8-6EB6-4C2A-B976-3307425E9ABF}" srcOrd="0" destOrd="0" presId="urn:microsoft.com/office/officeart/2005/8/layout/hierarchy5"/>
    <dgm:cxn modelId="{C0AFC142-F24C-48CF-8A99-0E3B9A3A1290}" type="presParOf" srcId="{D1136EE5-3399-4326-980D-EC943940F954}" destId="{A5E588FC-192E-4700-8DB1-066A5C1561C1}" srcOrd="1" destOrd="0" presId="urn:microsoft.com/office/officeart/2005/8/layout/hierarchy5"/>
    <dgm:cxn modelId="{E0F9DEF2-87DF-4EF1-B0FA-FD15CF502E64}" type="presParOf" srcId="{A5E588FC-192E-4700-8DB1-066A5C1561C1}" destId="{FA80A9D0-6E47-4899-988E-B8346E5C13D8}" srcOrd="0" destOrd="0" presId="urn:microsoft.com/office/officeart/2005/8/layout/hierarchy5"/>
    <dgm:cxn modelId="{87E1C268-CD59-45C4-A894-34E729C9B156}" type="presParOf" srcId="{A5E588FC-192E-4700-8DB1-066A5C1561C1}" destId="{2847FE6C-62FF-4F29-895F-822F948E31E3}" srcOrd="1" destOrd="0" presId="urn:microsoft.com/office/officeart/2005/8/layout/hierarchy5"/>
    <dgm:cxn modelId="{511AAD08-2441-4E74-B515-7A20F4BF68CD}" type="presParOf" srcId="{4BC96B06-E051-44AC-8DFE-18E7A11D4C7A}" destId="{AC3DF685-4177-4F42-9EA9-F0E122E47CDC}" srcOrd="2" destOrd="0" presId="urn:microsoft.com/office/officeart/2005/8/layout/hierarchy5"/>
    <dgm:cxn modelId="{D79289CB-2B55-4C43-B697-0AC8C8B8ACD5}" type="presParOf" srcId="{AC3DF685-4177-4F42-9EA9-F0E122E47CDC}" destId="{6BD444D0-6550-4D28-8EAC-7DD325527B86}" srcOrd="0" destOrd="0" presId="urn:microsoft.com/office/officeart/2005/8/layout/hierarchy5"/>
    <dgm:cxn modelId="{8010FCAA-FA3A-4E28-A2D5-BA541E1CFDBD}" type="presParOf" srcId="{4BC96B06-E051-44AC-8DFE-18E7A11D4C7A}" destId="{BFF463FB-3E40-44E8-BC73-E9D72CD9510A}" srcOrd="3" destOrd="0" presId="urn:microsoft.com/office/officeart/2005/8/layout/hierarchy5"/>
    <dgm:cxn modelId="{54E33704-CFFA-4676-AA15-C793A57F8AAB}" type="presParOf" srcId="{BFF463FB-3E40-44E8-BC73-E9D72CD9510A}" destId="{59226D13-2F76-4EF7-8D1F-F4625F4D2D82}" srcOrd="0" destOrd="0" presId="urn:microsoft.com/office/officeart/2005/8/layout/hierarchy5"/>
    <dgm:cxn modelId="{EBC40B22-19B2-4055-83CA-43C94A6A7A18}" type="presParOf" srcId="{BFF463FB-3E40-44E8-BC73-E9D72CD9510A}" destId="{AB079E6B-DEF2-4267-893E-1A426428507D}" srcOrd="1" destOrd="0" presId="urn:microsoft.com/office/officeart/2005/8/layout/hierarchy5"/>
    <dgm:cxn modelId="{1D8869D7-6DA0-4754-83A4-285D66FD3391}" type="presParOf" srcId="{AB079E6B-DEF2-4267-893E-1A426428507D}" destId="{11B79F5D-BA29-4313-915E-88B169B98439}" srcOrd="0" destOrd="0" presId="urn:microsoft.com/office/officeart/2005/8/layout/hierarchy5"/>
    <dgm:cxn modelId="{719116D0-A2A0-44C5-90B8-924D119CBBF3}" type="presParOf" srcId="{11B79F5D-BA29-4313-915E-88B169B98439}" destId="{DD72127D-7132-4947-A257-179042B8BA83}" srcOrd="0" destOrd="0" presId="urn:microsoft.com/office/officeart/2005/8/layout/hierarchy5"/>
    <dgm:cxn modelId="{36F441F3-8C11-4EC1-B65D-E040690369E6}" type="presParOf" srcId="{AB079E6B-DEF2-4267-893E-1A426428507D}" destId="{4C745966-F978-4397-8FCF-B14AE0766135}" srcOrd="1" destOrd="0" presId="urn:microsoft.com/office/officeart/2005/8/layout/hierarchy5"/>
    <dgm:cxn modelId="{CA6E346F-768C-43A7-B35C-4322CBFEC558}" type="presParOf" srcId="{4C745966-F978-4397-8FCF-B14AE0766135}" destId="{A1B58909-2204-4BCB-8E34-E8C667BB87B7}" srcOrd="0" destOrd="0" presId="urn:microsoft.com/office/officeart/2005/8/layout/hierarchy5"/>
    <dgm:cxn modelId="{C73CE7FD-3F15-4FDF-A774-C0766AB9514E}" type="presParOf" srcId="{4C745966-F978-4397-8FCF-B14AE0766135}" destId="{F5FAEA09-9412-496F-A649-9309E889DBA8}" srcOrd="1" destOrd="0" presId="urn:microsoft.com/office/officeart/2005/8/layout/hierarchy5"/>
    <dgm:cxn modelId="{1A04A089-46A6-4DA3-9439-4BE1E7DA06E1}" type="presParOf" srcId="{F5FAEA09-9412-496F-A649-9309E889DBA8}" destId="{710B349E-5C33-4840-BC68-71B5A5E5D4FC}" srcOrd="0" destOrd="0" presId="urn:microsoft.com/office/officeart/2005/8/layout/hierarchy5"/>
    <dgm:cxn modelId="{E496E7C1-B9CB-434F-80BD-94E8D7EBC7B5}" type="presParOf" srcId="{710B349E-5C33-4840-BC68-71B5A5E5D4FC}" destId="{6CAFAF31-6686-4AC3-830D-8C5728CAAD75}" srcOrd="0" destOrd="0" presId="urn:microsoft.com/office/officeart/2005/8/layout/hierarchy5"/>
    <dgm:cxn modelId="{B6C11457-4AB9-4F97-AD16-DEF0E1A57F9E}" type="presParOf" srcId="{F5FAEA09-9412-496F-A649-9309E889DBA8}" destId="{295892CA-1741-458C-A74E-69FC4F745F7A}" srcOrd="1" destOrd="0" presId="urn:microsoft.com/office/officeart/2005/8/layout/hierarchy5"/>
    <dgm:cxn modelId="{CE035DBA-EC77-4980-827D-CAA60DF70DDE}" type="presParOf" srcId="{295892CA-1741-458C-A74E-69FC4F745F7A}" destId="{EDCF943A-4A5E-4FF8-81DB-D5FC8247F4CC}" srcOrd="0" destOrd="0" presId="urn:microsoft.com/office/officeart/2005/8/layout/hierarchy5"/>
    <dgm:cxn modelId="{E9586A0B-9678-47D3-B74E-15B43999B104}" type="presParOf" srcId="{295892CA-1741-458C-A74E-69FC4F745F7A}" destId="{D4838AFF-A722-4334-A7D5-3D93C82E307B}" srcOrd="1" destOrd="0" presId="urn:microsoft.com/office/officeart/2005/8/layout/hierarchy5"/>
    <dgm:cxn modelId="{6EA52395-08BB-495B-B81C-83E811113F59}" type="presParOf" srcId="{AB079E6B-DEF2-4267-893E-1A426428507D}" destId="{7F01D321-DD3F-46E9-9C73-08DAA6B8886F}" srcOrd="2" destOrd="0" presId="urn:microsoft.com/office/officeart/2005/8/layout/hierarchy5"/>
    <dgm:cxn modelId="{5630E899-1DB6-4661-8310-9ACEC8A36A14}" type="presParOf" srcId="{7F01D321-DD3F-46E9-9C73-08DAA6B8886F}" destId="{63C91448-7BE6-4273-9AD5-8A46B8F39D45}" srcOrd="0" destOrd="0" presId="urn:microsoft.com/office/officeart/2005/8/layout/hierarchy5"/>
    <dgm:cxn modelId="{25F1F500-C5BB-44F1-860A-C142F62A4983}" type="presParOf" srcId="{AB079E6B-DEF2-4267-893E-1A426428507D}" destId="{C01B2B64-63C9-4100-8533-4451205D9D19}" srcOrd="3" destOrd="0" presId="urn:microsoft.com/office/officeart/2005/8/layout/hierarchy5"/>
    <dgm:cxn modelId="{00EAFF06-E967-4816-85C3-63678C0F4B78}" type="presParOf" srcId="{C01B2B64-63C9-4100-8533-4451205D9D19}" destId="{A778417B-7F6B-4D45-979F-FE14C5FB8708}" srcOrd="0" destOrd="0" presId="urn:microsoft.com/office/officeart/2005/8/layout/hierarchy5"/>
    <dgm:cxn modelId="{2688C3F6-7D25-4B01-9BDD-9BF1921967A1}" type="presParOf" srcId="{C01B2B64-63C9-4100-8533-4451205D9D19}" destId="{355CD9DB-6A50-4BF1-B3CC-88CF58FDA043}" srcOrd="1" destOrd="0" presId="urn:microsoft.com/office/officeart/2005/8/layout/hierarchy5"/>
    <dgm:cxn modelId="{2C554A3B-998B-42CA-9FC8-AF13F03985C5}" type="presParOf" srcId="{355CD9DB-6A50-4BF1-B3CC-88CF58FDA043}" destId="{0148350F-67DC-41AB-9483-AB670FF0449D}" srcOrd="0" destOrd="0" presId="urn:microsoft.com/office/officeart/2005/8/layout/hierarchy5"/>
    <dgm:cxn modelId="{6D2D43AF-4AD0-48F2-8D40-A7CF7D8A352B}" type="presParOf" srcId="{0148350F-67DC-41AB-9483-AB670FF0449D}" destId="{008E9CDC-007D-48CB-844F-3756C21658EA}" srcOrd="0" destOrd="0" presId="urn:microsoft.com/office/officeart/2005/8/layout/hierarchy5"/>
    <dgm:cxn modelId="{C37B1433-FC95-4A0C-A73B-6A1CC620FDE1}" type="presParOf" srcId="{355CD9DB-6A50-4BF1-B3CC-88CF58FDA043}" destId="{4B560609-5D0A-4D5C-AA92-2B0DA1F35BE3}" srcOrd="1" destOrd="0" presId="urn:microsoft.com/office/officeart/2005/8/layout/hierarchy5"/>
    <dgm:cxn modelId="{983DB566-ACA9-4CA0-A3CA-F719CC169E6D}" type="presParOf" srcId="{4B560609-5D0A-4D5C-AA92-2B0DA1F35BE3}" destId="{F8463AEB-BDA9-45BC-992E-4D3B08AC57DE}" srcOrd="0" destOrd="0" presId="urn:microsoft.com/office/officeart/2005/8/layout/hierarchy5"/>
    <dgm:cxn modelId="{CFC4E48C-8117-4D96-8D61-2FFB417B5978}" type="presParOf" srcId="{4B560609-5D0A-4D5C-AA92-2B0DA1F35BE3}" destId="{B655E378-71A5-4471-BA2F-DEDE7F574E4D}" srcOrd="1" destOrd="0" presId="urn:microsoft.com/office/officeart/2005/8/layout/hierarchy5"/>
    <dgm:cxn modelId="{63088886-2028-4026-89EE-9E7A3A139DFC}" type="presParOf" srcId="{54E7078E-4369-4F6B-8C1A-20B9D658CE8B}" destId="{C0CC13C6-C712-46BA-8835-81E91D2F3984}" srcOrd="1" destOrd="0" presId="urn:microsoft.com/office/officeart/2005/8/layout/hierarchy5"/>
    <dgm:cxn modelId="{1E46DC41-123C-42B4-9270-1861070B9EDF}" type="presParOf" srcId="{C0CC13C6-C712-46BA-8835-81E91D2F3984}" destId="{BB81E36E-5F30-440C-AA6B-997599026122}" srcOrd="0" destOrd="0" presId="urn:microsoft.com/office/officeart/2005/8/layout/hierarchy5"/>
    <dgm:cxn modelId="{19B30F30-C2DC-4718-92B5-1118DA06F486}" type="presParOf" srcId="{BB81E36E-5F30-440C-AA6B-997599026122}" destId="{46E69185-F149-4F0E-9D47-8EA3ABE3415C}" srcOrd="0" destOrd="0" presId="urn:microsoft.com/office/officeart/2005/8/layout/hierarchy5"/>
    <dgm:cxn modelId="{BCBEC6B4-4D7C-4DB4-BC75-169A454A08F9}" type="presParOf" srcId="{BB81E36E-5F30-440C-AA6B-997599026122}" destId="{8A87A24D-2EE8-410C-9196-CEAD0968E62F}" srcOrd="1" destOrd="0" presId="urn:microsoft.com/office/officeart/2005/8/layout/hierarchy5"/>
    <dgm:cxn modelId="{F8A17A32-0051-4CBA-9AC5-047B718E4126}" type="presParOf" srcId="{C0CC13C6-C712-46BA-8835-81E91D2F3984}" destId="{4D987FD8-31A7-498D-BD61-F58282D33EC6}" srcOrd="1" destOrd="0" presId="urn:microsoft.com/office/officeart/2005/8/layout/hierarchy5"/>
    <dgm:cxn modelId="{04888082-57D7-4398-9C9C-FF9BC71E7A44}" type="presParOf" srcId="{4D987FD8-31A7-498D-BD61-F58282D33EC6}" destId="{9BF9FB13-1EB0-4B9B-9E14-25B7CD0510E0}" srcOrd="0" destOrd="0" presId="urn:microsoft.com/office/officeart/2005/8/layout/hierarchy5"/>
    <dgm:cxn modelId="{125D5C58-DB14-4AFB-BC0F-A796EAA315D5}" type="presParOf" srcId="{C0CC13C6-C712-46BA-8835-81E91D2F3984}" destId="{92315840-EB23-4253-A36C-334B7A7E0D76}" srcOrd="2" destOrd="0" presId="urn:microsoft.com/office/officeart/2005/8/layout/hierarchy5"/>
    <dgm:cxn modelId="{BB179828-270D-4D4D-BC9F-3A3FFDBD3A15}" type="presParOf" srcId="{92315840-EB23-4253-A36C-334B7A7E0D76}" destId="{A7999C2B-6469-40CE-A051-5749500A63AE}" srcOrd="0" destOrd="0" presId="urn:microsoft.com/office/officeart/2005/8/layout/hierarchy5"/>
    <dgm:cxn modelId="{7413BCF2-67CD-40DE-905F-1424536FA117}" type="presParOf" srcId="{92315840-EB23-4253-A36C-334B7A7E0D76}" destId="{E2CA8E47-677F-476B-9835-F6DED76E3643}" srcOrd="1" destOrd="0" presId="urn:microsoft.com/office/officeart/2005/8/layout/hierarchy5"/>
    <dgm:cxn modelId="{4AEC60D0-1BAF-4091-9BCB-E98F91C78BF7}" type="presParOf" srcId="{C0CC13C6-C712-46BA-8835-81E91D2F3984}" destId="{093249CA-2B37-4F37-A8CA-6F0D07D24E05}" srcOrd="3" destOrd="0" presId="urn:microsoft.com/office/officeart/2005/8/layout/hierarchy5"/>
    <dgm:cxn modelId="{C3E64B1A-729B-4B40-A7C5-B571A90FAD67}" type="presParOf" srcId="{093249CA-2B37-4F37-A8CA-6F0D07D24E05}" destId="{D66A9A36-A62D-4821-83F3-D63C5F359D13}" srcOrd="0" destOrd="0" presId="urn:microsoft.com/office/officeart/2005/8/layout/hierarchy5"/>
    <dgm:cxn modelId="{A129BD53-21FB-4337-9F22-C229BD25EB2A}" type="presParOf" srcId="{C0CC13C6-C712-46BA-8835-81E91D2F3984}" destId="{2014B13B-CCEB-4173-BCC5-DA947EA291BF}" srcOrd="4" destOrd="0" presId="urn:microsoft.com/office/officeart/2005/8/layout/hierarchy5"/>
    <dgm:cxn modelId="{67DF4D8A-B191-4C46-8131-9480A9AA3B92}" type="presParOf" srcId="{2014B13B-CCEB-4173-BCC5-DA947EA291BF}" destId="{2EABF90D-FCAA-45D4-A9BA-13B61E61FF88}" srcOrd="0" destOrd="0" presId="urn:microsoft.com/office/officeart/2005/8/layout/hierarchy5"/>
    <dgm:cxn modelId="{2D55A534-14DF-42A7-A59D-6CF267243957}" type="presParOf" srcId="{2014B13B-CCEB-4173-BCC5-DA947EA291BF}" destId="{058642EB-2436-4992-9314-73C7AA7E26AD}" srcOrd="1" destOrd="0" presId="urn:microsoft.com/office/officeart/2005/8/layout/hierarchy5"/>
    <dgm:cxn modelId="{EC7DCE38-5EAB-472B-B29E-0AE1CBF601E1}" type="presParOf" srcId="{C0CC13C6-C712-46BA-8835-81E91D2F3984}" destId="{27FDAB2E-9F8F-43CF-9562-EBA6738EB53D}" srcOrd="5" destOrd="0" presId="urn:microsoft.com/office/officeart/2005/8/layout/hierarchy5"/>
    <dgm:cxn modelId="{8075854C-67DB-4F03-A718-F00D00EA56FD}" type="presParOf" srcId="{27FDAB2E-9F8F-43CF-9562-EBA6738EB53D}" destId="{1C051294-0F0F-4F26-832E-C7CD7ECF58C7}" srcOrd="0" destOrd="0" presId="urn:microsoft.com/office/officeart/2005/8/layout/hierarchy5"/>
    <dgm:cxn modelId="{1E6B9DE8-DBE9-4BD6-BCB2-C7A0D563C102}" type="presParOf" srcId="{C0CC13C6-C712-46BA-8835-81E91D2F3984}" destId="{C1BC1958-4AEB-4003-97C5-9BF161D6EE32}" srcOrd="6" destOrd="0" presId="urn:microsoft.com/office/officeart/2005/8/layout/hierarchy5"/>
    <dgm:cxn modelId="{4FC6C6B0-E2FC-4FAA-A037-4B6DB56038A6}" type="presParOf" srcId="{C1BC1958-4AEB-4003-97C5-9BF161D6EE32}" destId="{681D5FA8-3ACC-4125-A6A2-C1EEBF90DF05}" srcOrd="0" destOrd="0" presId="urn:microsoft.com/office/officeart/2005/8/layout/hierarchy5"/>
    <dgm:cxn modelId="{76C5A202-B628-4302-B7C8-A147BFAADC59}" type="presParOf" srcId="{C1BC1958-4AEB-4003-97C5-9BF161D6EE32}" destId="{E4D7E3C5-FFEB-420F-9FEB-0D3A4A35C2B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4C2B1-A265-4A53-A0A4-23B2EE3C30E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75EA77-37E9-4460-B3D8-57279F07B15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17375E"/>
          </a:solidFill>
        </a:ln>
      </dgm:spPr>
      <dgm:t>
        <a:bodyPr/>
        <a:lstStyle/>
        <a:p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Нет </a:t>
          </a:r>
        </a:p>
        <a:p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Вычета (возмещения) НДС 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85FA6-3842-4248-B09B-BB39F6C8CD5E}" type="parTrans" cxnId="{95394AB3-41EE-446B-BEED-E1475024AD12}">
      <dgm:prSet/>
      <dgm:spPr/>
      <dgm:t>
        <a:bodyPr/>
        <a:lstStyle/>
        <a:p>
          <a:endParaRPr lang="ru-RU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D1C98-9081-4360-8E32-4BFA93E42929}" type="sibTrans" cxnId="{95394AB3-41EE-446B-BEED-E1475024AD12}">
      <dgm:prSet/>
      <dgm:spPr/>
      <dgm:t>
        <a:bodyPr/>
        <a:lstStyle/>
        <a:p>
          <a:endParaRPr lang="ru-RU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4A8889-9891-473C-8EE3-C70E855EB6D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17375E"/>
          </a:solidFill>
        </a:ln>
      </dgm:spPr>
      <dgm:t>
        <a:bodyPr/>
        <a:lstStyle/>
        <a:p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Нет вычета (возмещения) НДС</a:t>
          </a:r>
        </a:p>
        <a:p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Обоснованный вычет (</a:t>
          </a:r>
          <a:r>
            <a:rPr lang="ru-RU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 НДС</a:t>
          </a:r>
        </a:p>
      </dgm:t>
    </dgm:pt>
    <dgm:pt modelId="{75A7CE8F-3968-4035-8803-DEC078B793C9}" type="sibTrans" cxnId="{A69D49F3-9E80-4E43-A216-C0AE4E3BBCC7}">
      <dgm:prSet/>
      <dgm:spPr/>
      <dgm:t>
        <a:bodyPr/>
        <a:lstStyle/>
        <a:p>
          <a:endParaRPr lang="ru-RU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5245F-621F-429B-A8EE-457DB9B51D9D}" type="parTrans" cxnId="{A69D49F3-9E80-4E43-A216-C0AE4E3BBCC7}">
      <dgm:prSet/>
      <dgm:spPr/>
      <dgm:t>
        <a:bodyPr/>
        <a:lstStyle/>
        <a:p>
          <a:endParaRPr lang="ru-RU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2DE33-C03A-48EB-94E8-FC1AD8053274}" type="pres">
      <dgm:prSet presAssocID="{3304C2B1-A265-4A53-A0A4-23B2EE3C30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E0B5A1-6B02-4E3D-82B4-D2B5ECEC4F7F}" type="pres">
      <dgm:prSet presAssocID="{E675EA77-37E9-4460-B3D8-57279F07B150}" presName="linNode" presStyleCnt="0"/>
      <dgm:spPr/>
    </dgm:pt>
    <dgm:pt modelId="{41CCFC2C-7DC9-4383-92DB-DA4CC8FEB994}" type="pres">
      <dgm:prSet presAssocID="{E675EA77-37E9-4460-B3D8-57279F07B150}" presName="parentShp" presStyleLbl="node1" presStyleIdx="0" presStyleCnt="2" custScaleX="170516" custScaleY="22758" custLinFactNeighborX="3253" custLinFactNeighborY="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FAFE1-8CD8-42A9-8571-4DE689BA635A}" type="pres">
      <dgm:prSet presAssocID="{E675EA77-37E9-4460-B3D8-57279F07B150}" presName="childShp" presStyleLbl="bgAccFollowNode1" presStyleIdx="0" presStyleCnt="2" custScaleX="63352" custScaleY="22629" custLinFactNeighborY="1250">
        <dgm:presLayoutVars>
          <dgm:bulletEnabled val="1"/>
        </dgm:presLayoutVars>
      </dgm:prSet>
      <dgm:spPr>
        <a:ln>
          <a:solidFill>
            <a:srgbClr val="1F497D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ECFCF7A3-7592-4E55-82DD-81AB9123ED54}" type="pres">
      <dgm:prSet presAssocID="{6CFD1C98-9081-4360-8E32-4BFA93E42929}" presName="spacing" presStyleCnt="0"/>
      <dgm:spPr/>
    </dgm:pt>
    <dgm:pt modelId="{C6198445-9683-4C73-82E1-4FFA5FF81EFE}" type="pres">
      <dgm:prSet presAssocID="{054A8889-9891-473C-8EE3-C70E855EB6D1}" presName="linNode" presStyleCnt="0"/>
      <dgm:spPr/>
    </dgm:pt>
    <dgm:pt modelId="{D79EF601-80D6-47D5-94C3-EC4D4CBFDBF5}" type="pres">
      <dgm:prSet presAssocID="{054A8889-9891-473C-8EE3-C70E855EB6D1}" presName="parentShp" presStyleLbl="node1" presStyleIdx="1" presStyleCnt="2" custScaleX="186506" custScaleY="26895" custLinFactNeighborX="2710" custLinFactNeighborY="21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1946A-7C60-4CD8-990E-E635EC350B94}" type="pres">
      <dgm:prSet presAssocID="{054A8889-9891-473C-8EE3-C70E855EB6D1}" presName="childShp" presStyleLbl="bgAccFollowNode1" presStyleIdx="1" presStyleCnt="2" custScaleX="63352" custScaleY="23754" custLinFactNeighborY="23183">
        <dgm:presLayoutVars>
          <dgm:bulletEnabled val="1"/>
        </dgm:presLayoutVars>
      </dgm:prSet>
      <dgm:spPr>
        <a:ln>
          <a:solidFill>
            <a:srgbClr val="1F497D">
              <a:alpha val="90000"/>
            </a:srgbClr>
          </a:solidFill>
        </a:ln>
      </dgm:spPr>
      <dgm:t>
        <a:bodyPr/>
        <a:lstStyle/>
        <a:p>
          <a:endParaRPr lang="ru-RU"/>
        </a:p>
      </dgm:t>
    </dgm:pt>
  </dgm:ptLst>
  <dgm:cxnLst>
    <dgm:cxn modelId="{2B1A5E61-0EE4-4F3C-BD29-332938F294CC}" type="presOf" srcId="{E675EA77-37E9-4460-B3D8-57279F07B150}" destId="{41CCFC2C-7DC9-4383-92DB-DA4CC8FEB994}" srcOrd="0" destOrd="0" presId="urn:microsoft.com/office/officeart/2005/8/layout/vList6"/>
    <dgm:cxn modelId="{95394AB3-41EE-446B-BEED-E1475024AD12}" srcId="{3304C2B1-A265-4A53-A0A4-23B2EE3C30E7}" destId="{E675EA77-37E9-4460-B3D8-57279F07B150}" srcOrd="0" destOrd="0" parTransId="{2BD85FA6-3842-4248-B09B-BB39F6C8CD5E}" sibTransId="{6CFD1C98-9081-4360-8E32-4BFA93E42929}"/>
    <dgm:cxn modelId="{04AD4256-70B4-43B4-8E8A-E3DDFC8A0BF1}" type="presOf" srcId="{3304C2B1-A265-4A53-A0A4-23B2EE3C30E7}" destId="{A4F2DE33-C03A-48EB-94E8-FC1AD8053274}" srcOrd="0" destOrd="0" presId="urn:microsoft.com/office/officeart/2005/8/layout/vList6"/>
    <dgm:cxn modelId="{A69D49F3-9E80-4E43-A216-C0AE4E3BBCC7}" srcId="{3304C2B1-A265-4A53-A0A4-23B2EE3C30E7}" destId="{054A8889-9891-473C-8EE3-C70E855EB6D1}" srcOrd="1" destOrd="0" parTransId="{3275245F-621F-429B-A8EE-457DB9B51D9D}" sibTransId="{75A7CE8F-3968-4035-8803-DEC078B793C9}"/>
    <dgm:cxn modelId="{C578DAAE-1092-4139-9377-AC5B423AB2CE}" type="presOf" srcId="{054A8889-9891-473C-8EE3-C70E855EB6D1}" destId="{D79EF601-80D6-47D5-94C3-EC4D4CBFDBF5}" srcOrd="0" destOrd="0" presId="urn:microsoft.com/office/officeart/2005/8/layout/vList6"/>
    <dgm:cxn modelId="{54B2CFB7-45D5-4064-864A-728FEBA550CF}" type="presParOf" srcId="{A4F2DE33-C03A-48EB-94E8-FC1AD8053274}" destId="{33E0B5A1-6B02-4E3D-82B4-D2B5ECEC4F7F}" srcOrd="0" destOrd="0" presId="urn:microsoft.com/office/officeart/2005/8/layout/vList6"/>
    <dgm:cxn modelId="{961D330A-87F2-43E3-8693-629C0CD18177}" type="presParOf" srcId="{33E0B5A1-6B02-4E3D-82B4-D2B5ECEC4F7F}" destId="{41CCFC2C-7DC9-4383-92DB-DA4CC8FEB994}" srcOrd="0" destOrd="0" presId="urn:microsoft.com/office/officeart/2005/8/layout/vList6"/>
    <dgm:cxn modelId="{C5479DF4-0444-4112-A4B3-5BE60B2DC56D}" type="presParOf" srcId="{33E0B5A1-6B02-4E3D-82B4-D2B5ECEC4F7F}" destId="{636FAFE1-8CD8-42A9-8571-4DE689BA635A}" srcOrd="1" destOrd="0" presId="urn:microsoft.com/office/officeart/2005/8/layout/vList6"/>
    <dgm:cxn modelId="{6E418519-A129-4EC8-807F-182295F78EC1}" type="presParOf" srcId="{A4F2DE33-C03A-48EB-94E8-FC1AD8053274}" destId="{ECFCF7A3-7592-4E55-82DD-81AB9123ED54}" srcOrd="1" destOrd="0" presId="urn:microsoft.com/office/officeart/2005/8/layout/vList6"/>
    <dgm:cxn modelId="{CC594E22-91E8-4B31-B7C9-FFFFAC6BD7B5}" type="presParOf" srcId="{A4F2DE33-C03A-48EB-94E8-FC1AD8053274}" destId="{C6198445-9683-4C73-82E1-4FFA5FF81EFE}" srcOrd="2" destOrd="0" presId="urn:microsoft.com/office/officeart/2005/8/layout/vList6"/>
    <dgm:cxn modelId="{F8E83AB9-6D86-4C44-B6B9-974C9331BD1B}" type="presParOf" srcId="{C6198445-9683-4C73-82E1-4FFA5FF81EFE}" destId="{D79EF601-80D6-47D5-94C3-EC4D4CBFDBF5}" srcOrd="0" destOrd="0" presId="urn:microsoft.com/office/officeart/2005/8/layout/vList6"/>
    <dgm:cxn modelId="{BC90BDB2-2A48-4AD9-8B0C-B89A8968A632}" type="presParOf" srcId="{C6198445-9683-4C73-82E1-4FFA5FF81EFE}" destId="{39E1946A-7C60-4CD8-990E-E635EC350B9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EAF43-3A0B-4EA1-AAD6-AFDA84E0666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</dgm:pt>
    <dgm:pt modelId="{607E4DDC-0614-4EF3-855A-8D2F80C75739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Экспорт зерновых и масличных культур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285583C-CE65-41F2-8B0B-487B2CDBD45E}" type="parTrans" cxnId="{9EA0DF7E-3166-4A59-B567-F77D3C9A6AA5}">
      <dgm:prSet/>
      <dgm:spPr/>
      <dgm:t>
        <a:bodyPr/>
        <a:lstStyle/>
        <a:p>
          <a:endParaRPr lang="ru-RU" sz="2000" b="1"/>
        </a:p>
      </dgm:t>
    </dgm:pt>
    <dgm:pt modelId="{421A0795-CE16-4938-B3F3-CFAB47B56693}" type="sibTrans" cxnId="{9EA0DF7E-3166-4A59-B567-F77D3C9A6AA5}">
      <dgm:prSet/>
      <dgm:spPr/>
      <dgm:t>
        <a:bodyPr/>
        <a:lstStyle/>
        <a:p>
          <a:endParaRPr lang="ru-RU" sz="2000" b="1"/>
        </a:p>
      </dgm:t>
    </dgm:pt>
    <dgm:pt modelId="{1F85996C-A7BE-4202-BE31-4A6280D222B0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Экспорт и производство растительного масла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C16125EB-3826-41C2-88FB-2B46CDF7D7E0}" type="parTrans" cxnId="{EF85C490-B3B1-4C83-B3AC-B3BB375AD896}">
      <dgm:prSet/>
      <dgm:spPr/>
      <dgm:t>
        <a:bodyPr/>
        <a:lstStyle/>
        <a:p>
          <a:endParaRPr lang="ru-RU" sz="2000" b="1"/>
        </a:p>
      </dgm:t>
    </dgm:pt>
    <dgm:pt modelId="{7E172870-E3BC-439F-BFCC-137EDB3431A5}" type="sibTrans" cxnId="{EF85C490-B3B1-4C83-B3AC-B3BB375AD896}">
      <dgm:prSet/>
      <dgm:spPr/>
      <dgm:t>
        <a:bodyPr/>
        <a:lstStyle/>
        <a:p>
          <a:endParaRPr lang="ru-RU" sz="2000" b="1"/>
        </a:p>
      </dgm:t>
    </dgm:pt>
    <dgm:pt modelId="{064DEB89-E70B-4A94-8FD4-8F4D5E86E62E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Производство муки и хлебобулочной продукции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4DA6705E-F1A1-4A1B-B3BE-A421E1F47AEC}" type="parTrans" cxnId="{0EB1BAE2-C0A9-488E-8161-18644E886ABA}">
      <dgm:prSet/>
      <dgm:spPr/>
      <dgm:t>
        <a:bodyPr/>
        <a:lstStyle/>
        <a:p>
          <a:endParaRPr lang="ru-RU" sz="2000" b="1"/>
        </a:p>
      </dgm:t>
    </dgm:pt>
    <dgm:pt modelId="{78858B7C-E5EC-4850-9E90-830CF1E7D737}" type="sibTrans" cxnId="{0EB1BAE2-C0A9-488E-8161-18644E886ABA}">
      <dgm:prSet/>
      <dgm:spPr/>
      <dgm:t>
        <a:bodyPr/>
        <a:lstStyle/>
        <a:p>
          <a:endParaRPr lang="ru-RU" sz="2000" b="1"/>
        </a:p>
      </dgm:t>
    </dgm:pt>
    <dgm:pt modelId="{0D6FA6B3-2018-4F52-BFF0-B46728E6B3D6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Производство комбикормов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57877E88-CB56-4A6D-88C9-BFA6FE17344A}" type="parTrans" cxnId="{6DC4DF84-5DDA-4946-A752-1052BA7C6EEA}">
      <dgm:prSet/>
      <dgm:spPr/>
      <dgm:t>
        <a:bodyPr/>
        <a:lstStyle/>
        <a:p>
          <a:endParaRPr lang="ru-RU" sz="2000" b="1"/>
        </a:p>
      </dgm:t>
    </dgm:pt>
    <dgm:pt modelId="{523E1968-05F4-457F-9F4C-7CF313138B88}" type="sibTrans" cxnId="{6DC4DF84-5DDA-4946-A752-1052BA7C6EEA}">
      <dgm:prSet/>
      <dgm:spPr/>
      <dgm:t>
        <a:bodyPr/>
        <a:lstStyle/>
        <a:p>
          <a:endParaRPr lang="ru-RU" sz="2000" b="1"/>
        </a:p>
      </dgm:t>
    </dgm:pt>
    <dgm:pt modelId="{DF040060-4E85-4766-AFC0-79F98100A257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Производство мяса птицы, свинины, КРС и продуктов переработки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CA111DA-4A5E-4965-A22C-98615A38F4C6}" type="parTrans" cxnId="{886F120D-35E2-4DC3-90F5-2772E7771CA6}">
      <dgm:prSet/>
      <dgm:spPr/>
      <dgm:t>
        <a:bodyPr/>
        <a:lstStyle/>
        <a:p>
          <a:endParaRPr lang="ru-RU" sz="2000" b="1"/>
        </a:p>
      </dgm:t>
    </dgm:pt>
    <dgm:pt modelId="{28D19840-506A-4B4E-ACE3-C8A6EA76F0DE}" type="sibTrans" cxnId="{886F120D-35E2-4DC3-90F5-2772E7771CA6}">
      <dgm:prSet/>
      <dgm:spPr/>
      <dgm:t>
        <a:bodyPr/>
        <a:lstStyle/>
        <a:p>
          <a:endParaRPr lang="ru-RU" sz="2000" b="1"/>
        </a:p>
      </dgm:t>
    </dgm:pt>
    <dgm:pt modelId="{0D42342C-187F-43AA-B991-A456B4B47122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Производство молока и продуктов переработки</a:t>
          </a:r>
          <a:endParaRPr lang="ru-RU" sz="1800" b="1">
            <a:latin typeface="Times New Roman" pitchFamily="18" charset="0"/>
            <a:cs typeface="Times New Roman" pitchFamily="18" charset="0"/>
          </a:endParaRPr>
        </a:p>
      </dgm:t>
    </dgm:pt>
    <dgm:pt modelId="{FEDB93D7-6DBF-45E4-A644-E2FFA538AF1E}" type="parTrans" cxnId="{4785CAC7-1011-4141-AFFC-3BCD7A5BA0EA}">
      <dgm:prSet/>
      <dgm:spPr/>
      <dgm:t>
        <a:bodyPr/>
        <a:lstStyle/>
        <a:p>
          <a:endParaRPr lang="ru-RU" sz="2000" b="1"/>
        </a:p>
      </dgm:t>
    </dgm:pt>
    <dgm:pt modelId="{61711200-2570-4E51-BDF3-222C3CF29813}" type="sibTrans" cxnId="{4785CAC7-1011-4141-AFFC-3BCD7A5BA0EA}">
      <dgm:prSet/>
      <dgm:spPr/>
      <dgm:t>
        <a:bodyPr/>
        <a:lstStyle/>
        <a:p>
          <a:endParaRPr lang="ru-RU" sz="2000" b="1"/>
        </a:p>
      </dgm:t>
    </dgm:pt>
    <dgm:pt modelId="{DC0D69BE-A584-46B8-A105-D74506DA0206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Производство рыбы и продуктов переработки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4AA8B90C-3448-47F9-969F-505EF0BA0DB8}" type="parTrans" cxnId="{77469446-229B-47D3-8AD6-1D9BCC225070}">
      <dgm:prSet/>
      <dgm:spPr/>
      <dgm:t>
        <a:bodyPr/>
        <a:lstStyle/>
        <a:p>
          <a:endParaRPr lang="ru-RU" sz="2000" b="1"/>
        </a:p>
      </dgm:t>
    </dgm:pt>
    <dgm:pt modelId="{57C1F476-913B-4076-BDDC-818ED0AA2D41}" type="sibTrans" cxnId="{77469446-229B-47D3-8AD6-1D9BCC225070}">
      <dgm:prSet/>
      <dgm:spPr/>
      <dgm:t>
        <a:bodyPr/>
        <a:lstStyle/>
        <a:p>
          <a:endParaRPr lang="ru-RU" sz="2000" b="1"/>
        </a:p>
      </dgm:t>
    </dgm:pt>
    <dgm:pt modelId="{C4914A89-2188-42A7-AE18-A39DBA1D8DD8}" type="pres">
      <dgm:prSet presAssocID="{2E9EAF43-3A0B-4EA1-AAD6-AFDA84E06664}" presName="Name0" presStyleCnt="0">
        <dgm:presLayoutVars>
          <dgm:chMax val="7"/>
          <dgm:chPref val="7"/>
          <dgm:dir/>
        </dgm:presLayoutVars>
      </dgm:prSet>
      <dgm:spPr/>
    </dgm:pt>
    <dgm:pt modelId="{7F95FE62-2121-4740-809C-6FC5518F7DE8}" type="pres">
      <dgm:prSet presAssocID="{2E9EAF43-3A0B-4EA1-AAD6-AFDA84E06664}" presName="Name1" presStyleCnt="0"/>
      <dgm:spPr/>
    </dgm:pt>
    <dgm:pt modelId="{A2362C86-291E-4CA3-BD20-F78DA1BE9709}" type="pres">
      <dgm:prSet presAssocID="{2E9EAF43-3A0B-4EA1-AAD6-AFDA84E06664}" presName="cycle" presStyleCnt="0"/>
      <dgm:spPr/>
    </dgm:pt>
    <dgm:pt modelId="{59A517A3-BFFA-484E-8189-9C5C1AE1572B}" type="pres">
      <dgm:prSet presAssocID="{2E9EAF43-3A0B-4EA1-AAD6-AFDA84E06664}" presName="srcNode" presStyleLbl="node1" presStyleIdx="0" presStyleCnt="7"/>
      <dgm:spPr/>
    </dgm:pt>
    <dgm:pt modelId="{82159ACA-4F2D-49C8-A881-24813749B783}" type="pres">
      <dgm:prSet presAssocID="{2E9EAF43-3A0B-4EA1-AAD6-AFDA84E06664}" presName="conn" presStyleLbl="parChTrans1D2" presStyleIdx="0" presStyleCnt="1"/>
      <dgm:spPr/>
      <dgm:t>
        <a:bodyPr/>
        <a:lstStyle/>
        <a:p>
          <a:endParaRPr lang="ru-RU"/>
        </a:p>
      </dgm:t>
    </dgm:pt>
    <dgm:pt modelId="{FB3EDD91-FE28-4BB3-A914-1222CB2914C7}" type="pres">
      <dgm:prSet presAssocID="{2E9EAF43-3A0B-4EA1-AAD6-AFDA84E06664}" presName="extraNode" presStyleLbl="node1" presStyleIdx="0" presStyleCnt="7"/>
      <dgm:spPr/>
    </dgm:pt>
    <dgm:pt modelId="{D01A3411-955B-4DDE-BBF0-14FA96057B74}" type="pres">
      <dgm:prSet presAssocID="{2E9EAF43-3A0B-4EA1-AAD6-AFDA84E06664}" presName="dstNode" presStyleLbl="node1" presStyleIdx="0" presStyleCnt="7"/>
      <dgm:spPr/>
    </dgm:pt>
    <dgm:pt modelId="{3394857E-9F29-43CF-B740-CBEEED8445EB}" type="pres">
      <dgm:prSet presAssocID="{607E4DDC-0614-4EF3-855A-8D2F80C7573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6C483-D8B9-4A95-AB25-049216B3E971}" type="pres">
      <dgm:prSet presAssocID="{607E4DDC-0614-4EF3-855A-8D2F80C75739}" presName="accent_1" presStyleCnt="0"/>
      <dgm:spPr/>
    </dgm:pt>
    <dgm:pt modelId="{4E8D6D3D-9BBB-4533-9C1D-9404D4CF4320}" type="pres">
      <dgm:prSet presAssocID="{607E4DDC-0614-4EF3-855A-8D2F80C75739}" presName="accentRepeatNode" presStyleLbl="solidFgAcc1" presStyleIdx="0" presStyleCnt="7"/>
      <dgm:spPr/>
    </dgm:pt>
    <dgm:pt modelId="{0893DA0B-9AC4-4129-A0D4-6C7BD0429115}" type="pres">
      <dgm:prSet presAssocID="{1F85996C-A7BE-4202-BE31-4A6280D222B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EF11A-5023-40B9-93CA-4747EF26F660}" type="pres">
      <dgm:prSet presAssocID="{1F85996C-A7BE-4202-BE31-4A6280D222B0}" presName="accent_2" presStyleCnt="0"/>
      <dgm:spPr/>
    </dgm:pt>
    <dgm:pt modelId="{8CA4C58F-4F12-4329-9561-E3AC7CB8F407}" type="pres">
      <dgm:prSet presAssocID="{1F85996C-A7BE-4202-BE31-4A6280D222B0}" presName="accentRepeatNode" presStyleLbl="solidFgAcc1" presStyleIdx="1" presStyleCnt="7"/>
      <dgm:spPr/>
    </dgm:pt>
    <dgm:pt modelId="{47B62316-021F-4735-80C2-A364BEF8A80A}" type="pres">
      <dgm:prSet presAssocID="{064DEB89-E70B-4A94-8FD4-8F4D5E86E62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8771B-178B-49F4-A29C-DFB529AF55EA}" type="pres">
      <dgm:prSet presAssocID="{064DEB89-E70B-4A94-8FD4-8F4D5E86E62E}" presName="accent_3" presStyleCnt="0"/>
      <dgm:spPr/>
    </dgm:pt>
    <dgm:pt modelId="{3826A3C1-1F85-4AD6-853D-FB83993EDDEF}" type="pres">
      <dgm:prSet presAssocID="{064DEB89-E70B-4A94-8FD4-8F4D5E86E62E}" presName="accentRepeatNode" presStyleLbl="solidFgAcc1" presStyleIdx="2" presStyleCnt="7"/>
      <dgm:spPr/>
    </dgm:pt>
    <dgm:pt modelId="{E42F862D-9FB3-4861-AB81-512D7E9D70A7}" type="pres">
      <dgm:prSet presAssocID="{0D6FA6B3-2018-4F52-BFF0-B46728E6B3D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C6F7B-871C-410F-9E10-8C7B33FDABB7}" type="pres">
      <dgm:prSet presAssocID="{0D6FA6B3-2018-4F52-BFF0-B46728E6B3D6}" presName="accent_4" presStyleCnt="0"/>
      <dgm:spPr/>
    </dgm:pt>
    <dgm:pt modelId="{4C20B489-1CDA-47CA-A64B-64E97A7EB8EB}" type="pres">
      <dgm:prSet presAssocID="{0D6FA6B3-2018-4F52-BFF0-B46728E6B3D6}" presName="accentRepeatNode" presStyleLbl="solidFgAcc1" presStyleIdx="3" presStyleCnt="7"/>
      <dgm:spPr/>
    </dgm:pt>
    <dgm:pt modelId="{F8DB1B3C-F681-44B1-A140-5B8284BCCCFD}" type="pres">
      <dgm:prSet presAssocID="{DF040060-4E85-4766-AFC0-79F98100A25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D17CA-8574-486A-BD8F-7D7D327B0B61}" type="pres">
      <dgm:prSet presAssocID="{DF040060-4E85-4766-AFC0-79F98100A257}" presName="accent_5" presStyleCnt="0"/>
      <dgm:spPr/>
    </dgm:pt>
    <dgm:pt modelId="{36DCDD35-E31D-46C9-AE91-DB0AD36DF4F9}" type="pres">
      <dgm:prSet presAssocID="{DF040060-4E85-4766-AFC0-79F98100A257}" presName="accentRepeatNode" presStyleLbl="solidFgAcc1" presStyleIdx="4" presStyleCnt="7"/>
      <dgm:spPr/>
    </dgm:pt>
    <dgm:pt modelId="{D08BD14E-4453-429D-A754-432E85D73A97}" type="pres">
      <dgm:prSet presAssocID="{0D42342C-187F-43AA-B991-A456B4B4712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6DE03-1619-4262-A573-900834158D68}" type="pres">
      <dgm:prSet presAssocID="{0D42342C-187F-43AA-B991-A456B4B47122}" presName="accent_6" presStyleCnt="0"/>
      <dgm:spPr/>
    </dgm:pt>
    <dgm:pt modelId="{72BD4432-B974-4534-821F-BD1456FFD004}" type="pres">
      <dgm:prSet presAssocID="{0D42342C-187F-43AA-B991-A456B4B47122}" presName="accentRepeatNode" presStyleLbl="solidFgAcc1" presStyleIdx="5" presStyleCnt="7"/>
      <dgm:spPr/>
    </dgm:pt>
    <dgm:pt modelId="{CDB6DD38-7EAB-46DE-BE14-30EEA5CB73F7}" type="pres">
      <dgm:prSet presAssocID="{DC0D69BE-A584-46B8-A105-D74506DA020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889DB-737F-4645-B522-7309C8D6D0F0}" type="pres">
      <dgm:prSet presAssocID="{DC0D69BE-A584-46B8-A105-D74506DA0206}" presName="accent_7" presStyleCnt="0"/>
      <dgm:spPr/>
    </dgm:pt>
    <dgm:pt modelId="{9999D825-5386-46BB-A56A-38C95B889165}" type="pres">
      <dgm:prSet presAssocID="{DC0D69BE-A584-46B8-A105-D74506DA0206}" presName="accentRepeatNode" presStyleLbl="solidFgAcc1" presStyleIdx="6" presStyleCnt="7"/>
      <dgm:spPr/>
    </dgm:pt>
  </dgm:ptLst>
  <dgm:cxnLst>
    <dgm:cxn modelId="{DBC72B4D-E736-4045-9290-87653FC341FE}" type="presOf" srcId="{DF040060-4E85-4766-AFC0-79F98100A257}" destId="{F8DB1B3C-F681-44B1-A140-5B8284BCCCFD}" srcOrd="0" destOrd="0" presId="urn:microsoft.com/office/officeart/2008/layout/VerticalCurvedList"/>
    <dgm:cxn modelId="{535B5B37-93AE-4F0A-9DE6-C8577C753D10}" type="presOf" srcId="{421A0795-CE16-4938-B3F3-CFAB47B56693}" destId="{82159ACA-4F2D-49C8-A881-24813749B783}" srcOrd="0" destOrd="0" presId="urn:microsoft.com/office/officeart/2008/layout/VerticalCurvedList"/>
    <dgm:cxn modelId="{D00B5ABB-1591-4FA2-B275-8EA1CAE01CCE}" type="presOf" srcId="{0D6FA6B3-2018-4F52-BFF0-B46728E6B3D6}" destId="{E42F862D-9FB3-4861-AB81-512D7E9D70A7}" srcOrd="0" destOrd="0" presId="urn:microsoft.com/office/officeart/2008/layout/VerticalCurvedList"/>
    <dgm:cxn modelId="{4785CAC7-1011-4141-AFFC-3BCD7A5BA0EA}" srcId="{2E9EAF43-3A0B-4EA1-AAD6-AFDA84E06664}" destId="{0D42342C-187F-43AA-B991-A456B4B47122}" srcOrd="5" destOrd="0" parTransId="{FEDB93D7-6DBF-45E4-A644-E2FFA538AF1E}" sibTransId="{61711200-2570-4E51-BDF3-222C3CF29813}"/>
    <dgm:cxn modelId="{938AB320-8EEF-4AC7-862C-5216FA4433C8}" type="presOf" srcId="{607E4DDC-0614-4EF3-855A-8D2F80C75739}" destId="{3394857E-9F29-43CF-B740-CBEEED8445EB}" srcOrd="0" destOrd="0" presId="urn:microsoft.com/office/officeart/2008/layout/VerticalCurvedList"/>
    <dgm:cxn modelId="{4772680A-5C6F-46AC-8C2F-35B41B8B8AA7}" type="presOf" srcId="{1F85996C-A7BE-4202-BE31-4A6280D222B0}" destId="{0893DA0B-9AC4-4129-A0D4-6C7BD0429115}" srcOrd="0" destOrd="0" presId="urn:microsoft.com/office/officeart/2008/layout/VerticalCurvedList"/>
    <dgm:cxn modelId="{886F120D-35E2-4DC3-90F5-2772E7771CA6}" srcId="{2E9EAF43-3A0B-4EA1-AAD6-AFDA84E06664}" destId="{DF040060-4E85-4766-AFC0-79F98100A257}" srcOrd="4" destOrd="0" parTransId="{ACA111DA-4A5E-4965-A22C-98615A38F4C6}" sibTransId="{28D19840-506A-4B4E-ACE3-C8A6EA76F0DE}"/>
    <dgm:cxn modelId="{E42584DC-EA39-48FA-AA39-ADA128D13406}" type="presOf" srcId="{DC0D69BE-A584-46B8-A105-D74506DA0206}" destId="{CDB6DD38-7EAB-46DE-BE14-30EEA5CB73F7}" srcOrd="0" destOrd="0" presId="urn:microsoft.com/office/officeart/2008/layout/VerticalCurvedList"/>
    <dgm:cxn modelId="{EF85C490-B3B1-4C83-B3AC-B3BB375AD896}" srcId="{2E9EAF43-3A0B-4EA1-AAD6-AFDA84E06664}" destId="{1F85996C-A7BE-4202-BE31-4A6280D222B0}" srcOrd="1" destOrd="0" parTransId="{C16125EB-3826-41C2-88FB-2B46CDF7D7E0}" sibTransId="{7E172870-E3BC-439F-BFCC-137EDB3431A5}"/>
    <dgm:cxn modelId="{77469446-229B-47D3-8AD6-1D9BCC225070}" srcId="{2E9EAF43-3A0B-4EA1-AAD6-AFDA84E06664}" destId="{DC0D69BE-A584-46B8-A105-D74506DA0206}" srcOrd="6" destOrd="0" parTransId="{4AA8B90C-3448-47F9-969F-505EF0BA0DB8}" sibTransId="{57C1F476-913B-4076-BDDC-818ED0AA2D41}"/>
    <dgm:cxn modelId="{0EB1BAE2-C0A9-488E-8161-18644E886ABA}" srcId="{2E9EAF43-3A0B-4EA1-AAD6-AFDA84E06664}" destId="{064DEB89-E70B-4A94-8FD4-8F4D5E86E62E}" srcOrd="2" destOrd="0" parTransId="{4DA6705E-F1A1-4A1B-B3BE-A421E1F47AEC}" sibTransId="{78858B7C-E5EC-4850-9E90-830CF1E7D737}"/>
    <dgm:cxn modelId="{9EA0DF7E-3166-4A59-B567-F77D3C9A6AA5}" srcId="{2E9EAF43-3A0B-4EA1-AAD6-AFDA84E06664}" destId="{607E4DDC-0614-4EF3-855A-8D2F80C75739}" srcOrd="0" destOrd="0" parTransId="{7285583C-CE65-41F2-8B0B-487B2CDBD45E}" sibTransId="{421A0795-CE16-4938-B3F3-CFAB47B56693}"/>
    <dgm:cxn modelId="{3674FF54-02D9-431E-96D3-28EC1374D9A9}" type="presOf" srcId="{0D42342C-187F-43AA-B991-A456B4B47122}" destId="{D08BD14E-4453-429D-A754-432E85D73A97}" srcOrd="0" destOrd="0" presId="urn:microsoft.com/office/officeart/2008/layout/VerticalCurvedList"/>
    <dgm:cxn modelId="{4903EE5E-F0D7-4EFC-8282-846DC1CC2628}" type="presOf" srcId="{2E9EAF43-3A0B-4EA1-AAD6-AFDA84E06664}" destId="{C4914A89-2188-42A7-AE18-A39DBA1D8DD8}" srcOrd="0" destOrd="0" presId="urn:microsoft.com/office/officeart/2008/layout/VerticalCurvedList"/>
    <dgm:cxn modelId="{6DC4DF84-5DDA-4946-A752-1052BA7C6EEA}" srcId="{2E9EAF43-3A0B-4EA1-AAD6-AFDA84E06664}" destId="{0D6FA6B3-2018-4F52-BFF0-B46728E6B3D6}" srcOrd="3" destOrd="0" parTransId="{57877E88-CB56-4A6D-88C9-BFA6FE17344A}" sibTransId="{523E1968-05F4-457F-9F4C-7CF313138B88}"/>
    <dgm:cxn modelId="{761DFA06-21BD-466C-98C6-019185E1E199}" type="presOf" srcId="{064DEB89-E70B-4A94-8FD4-8F4D5E86E62E}" destId="{47B62316-021F-4735-80C2-A364BEF8A80A}" srcOrd="0" destOrd="0" presId="urn:microsoft.com/office/officeart/2008/layout/VerticalCurvedList"/>
    <dgm:cxn modelId="{5627B7F7-2CF7-4A69-A4E3-0A2AE39E2AF1}" type="presParOf" srcId="{C4914A89-2188-42A7-AE18-A39DBA1D8DD8}" destId="{7F95FE62-2121-4740-809C-6FC5518F7DE8}" srcOrd="0" destOrd="0" presId="urn:microsoft.com/office/officeart/2008/layout/VerticalCurvedList"/>
    <dgm:cxn modelId="{400380DD-2A0A-43A7-A666-E245A0A58491}" type="presParOf" srcId="{7F95FE62-2121-4740-809C-6FC5518F7DE8}" destId="{A2362C86-291E-4CA3-BD20-F78DA1BE9709}" srcOrd="0" destOrd="0" presId="urn:microsoft.com/office/officeart/2008/layout/VerticalCurvedList"/>
    <dgm:cxn modelId="{4AC6E93A-9800-4D21-A22B-1DF2107DCC18}" type="presParOf" srcId="{A2362C86-291E-4CA3-BD20-F78DA1BE9709}" destId="{59A517A3-BFFA-484E-8189-9C5C1AE1572B}" srcOrd="0" destOrd="0" presId="urn:microsoft.com/office/officeart/2008/layout/VerticalCurvedList"/>
    <dgm:cxn modelId="{E66E37E0-C084-4DF4-853B-128361D368A3}" type="presParOf" srcId="{A2362C86-291E-4CA3-BD20-F78DA1BE9709}" destId="{82159ACA-4F2D-49C8-A881-24813749B783}" srcOrd="1" destOrd="0" presId="urn:microsoft.com/office/officeart/2008/layout/VerticalCurvedList"/>
    <dgm:cxn modelId="{49545A2B-0694-4697-9C62-B7F39C15AA9A}" type="presParOf" srcId="{A2362C86-291E-4CA3-BD20-F78DA1BE9709}" destId="{FB3EDD91-FE28-4BB3-A914-1222CB2914C7}" srcOrd="2" destOrd="0" presId="urn:microsoft.com/office/officeart/2008/layout/VerticalCurvedList"/>
    <dgm:cxn modelId="{351422F5-C871-4A3C-988A-310BC61EEBC9}" type="presParOf" srcId="{A2362C86-291E-4CA3-BD20-F78DA1BE9709}" destId="{D01A3411-955B-4DDE-BBF0-14FA96057B74}" srcOrd="3" destOrd="0" presId="urn:microsoft.com/office/officeart/2008/layout/VerticalCurvedList"/>
    <dgm:cxn modelId="{D5C0FCF9-4025-41C9-98D6-1F349F850BC1}" type="presParOf" srcId="{7F95FE62-2121-4740-809C-6FC5518F7DE8}" destId="{3394857E-9F29-43CF-B740-CBEEED8445EB}" srcOrd="1" destOrd="0" presId="urn:microsoft.com/office/officeart/2008/layout/VerticalCurvedList"/>
    <dgm:cxn modelId="{62AEAF70-5328-420D-B3F6-94F15F94BA29}" type="presParOf" srcId="{7F95FE62-2121-4740-809C-6FC5518F7DE8}" destId="{4366C483-D8B9-4A95-AB25-049216B3E971}" srcOrd="2" destOrd="0" presId="urn:microsoft.com/office/officeart/2008/layout/VerticalCurvedList"/>
    <dgm:cxn modelId="{57BA31EE-0EBD-4B3D-943D-33CE66AAC6C3}" type="presParOf" srcId="{4366C483-D8B9-4A95-AB25-049216B3E971}" destId="{4E8D6D3D-9BBB-4533-9C1D-9404D4CF4320}" srcOrd="0" destOrd="0" presId="urn:microsoft.com/office/officeart/2008/layout/VerticalCurvedList"/>
    <dgm:cxn modelId="{B61E22F7-5CAD-465B-B0A1-FC8B209BC2ED}" type="presParOf" srcId="{7F95FE62-2121-4740-809C-6FC5518F7DE8}" destId="{0893DA0B-9AC4-4129-A0D4-6C7BD0429115}" srcOrd="3" destOrd="0" presId="urn:microsoft.com/office/officeart/2008/layout/VerticalCurvedList"/>
    <dgm:cxn modelId="{B51B9393-2CF5-42DC-9BC0-9E3D1FB3B001}" type="presParOf" srcId="{7F95FE62-2121-4740-809C-6FC5518F7DE8}" destId="{98CEF11A-5023-40B9-93CA-4747EF26F660}" srcOrd="4" destOrd="0" presId="urn:microsoft.com/office/officeart/2008/layout/VerticalCurvedList"/>
    <dgm:cxn modelId="{71177241-4F64-454C-AC34-92E2CF636AC8}" type="presParOf" srcId="{98CEF11A-5023-40B9-93CA-4747EF26F660}" destId="{8CA4C58F-4F12-4329-9561-E3AC7CB8F407}" srcOrd="0" destOrd="0" presId="urn:microsoft.com/office/officeart/2008/layout/VerticalCurvedList"/>
    <dgm:cxn modelId="{3AE8A561-AACD-49B4-9A35-3151AD4478F2}" type="presParOf" srcId="{7F95FE62-2121-4740-809C-6FC5518F7DE8}" destId="{47B62316-021F-4735-80C2-A364BEF8A80A}" srcOrd="5" destOrd="0" presId="urn:microsoft.com/office/officeart/2008/layout/VerticalCurvedList"/>
    <dgm:cxn modelId="{440EBDE0-961E-4C03-B2EC-9F086DDC2696}" type="presParOf" srcId="{7F95FE62-2121-4740-809C-6FC5518F7DE8}" destId="{CFF8771B-178B-49F4-A29C-DFB529AF55EA}" srcOrd="6" destOrd="0" presId="urn:microsoft.com/office/officeart/2008/layout/VerticalCurvedList"/>
    <dgm:cxn modelId="{BF41E8BB-2739-47A5-BFDF-8C49969D96BF}" type="presParOf" srcId="{CFF8771B-178B-49F4-A29C-DFB529AF55EA}" destId="{3826A3C1-1F85-4AD6-853D-FB83993EDDEF}" srcOrd="0" destOrd="0" presId="urn:microsoft.com/office/officeart/2008/layout/VerticalCurvedList"/>
    <dgm:cxn modelId="{DF605ADA-1CDD-4934-8E95-A068AFD28B24}" type="presParOf" srcId="{7F95FE62-2121-4740-809C-6FC5518F7DE8}" destId="{E42F862D-9FB3-4861-AB81-512D7E9D70A7}" srcOrd="7" destOrd="0" presId="urn:microsoft.com/office/officeart/2008/layout/VerticalCurvedList"/>
    <dgm:cxn modelId="{ABE3B9F4-D5CC-43BE-A219-130BE68DFEF5}" type="presParOf" srcId="{7F95FE62-2121-4740-809C-6FC5518F7DE8}" destId="{BA9C6F7B-871C-410F-9E10-8C7B33FDABB7}" srcOrd="8" destOrd="0" presId="urn:microsoft.com/office/officeart/2008/layout/VerticalCurvedList"/>
    <dgm:cxn modelId="{5F521C1F-C573-4C84-8F3D-98B18E814FBB}" type="presParOf" srcId="{BA9C6F7B-871C-410F-9E10-8C7B33FDABB7}" destId="{4C20B489-1CDA-47CA-A64B-64E97A7EB8EB}" srcOrd="0" destOrd="0" presId="urn:microsoft.com/office/officeart/2008/layout/VerticalCurvedList"/>
    <dgm:cxn modelId="{10D961A9-608B-433F-884C-67707B233CAA}" type="presParOf" srcId="{7F95FE62-2121-4740-809C-6FC5518F7DE8}" destId="{F8DB1B3C-F681-44B1-A140-5B8284BCCCFD}" srcOrd="9" destOrd="0" presId="urn:microsoft.com/office/officeart/2008/layout/VerticalCurvedList"/>
    <dgm:cxn modelId="{9E684DBF-4A77-4B39-A64E-0D3693197517}" type="presParOf" srcId="{7F95FE62-2121-4740-809C-6FC5518F7DE8}" destId="{CCCD17CA-8574-486A-BD8F-7D7D327B0B61}" srcOrd="10" destOrd="0" presId="urn:microsoft.com/office/officeart/2008/layout/VerticalCurvedList"/>
    <dgm:cxn modelId="{48103B3A-5D3A-44D9-93A3-68131AF7368C}" type="presParOf" srcId="{CCCD17CA-8574-486A-BD8F-7D7D327B0B61}" destId="{36DCDD35-E31D-46C9-AE91-DB0AD36DF4F9}" srcOrd="0" destOrd="0" presId="urn:microsoft.com/office/officeart/2008/layout/VerticalCurvedList"/>
    <dgm:cxn modelId="{506DB2C4-35FA-49B4-8228-34740326CF02}" type="presParOf" srcId="{7F95FE62-2121-4740-809C-6FC5518F7DE8}" destId="{D08BD14E-4453-429D-A754-432E85D73A97}" srcOrd="11" destOrd="0" presId="urn:microsoft.com/office/officeart/2008/layout/VerticalCurvedList"/>
    <dgm:cxn modelId="{05DA97C8-6FC9-4942-AC3C-C598F7E4E810}" type="presParOf" srcId="{7F95FE62-2121-4740-809C-6FC5518F7DE8}" destId="{3D56DE03-1619-4262-A573-900834158D68}" srcOrd="12" destOrd="0" presId="urn:microsoft.com/office/officeart/2008/layout/VerticalCurvedList"/>
    <dgm:cxn modelId="{13B59498-5585-449D-B3F3-D40922AC75FF}" type="presParOf" srcId="{3D56DE03-1619-4262-A573-900834158D68}" destId="{72BD4432-B974-4534-821F-BD1456FFD004}" srcOrd="0" destOrd="0" presId="urn:microsoft.com/office/officeart/2008/layout/VerticalCurvedList"/>
    <dgm:cxn modelId="{AF6406FD-1EA1-4324-959E-4116002BCB2E}" type="presParOf" srcId="{7F95FE62-2121-4740-809C-6FC5518F7DE8}" destId="{CDB6DD38-7EAB-46DE-BE14-30EEA5CB73F7}" srcOrd="13" destOrd="0" presId="urn:microsoft.com/office/officeart/2008/layout/VerticalCurvedList"/>
    <dgm:cxn modelId="{C634F2A1-1EC6-4407-A39F-F18448E868AB}" type="presParOf" srcId="{7F95FE62-2121-4740-809C-6FC5518F7DE8}" destId="{CD3889DB-737F-4645-B522-7309C8D6D0F0}" srcOrd="14" destOrd="0" presId="urn:microsoft.com/office/officeart/2008/layout/VerticalCurvedList"/>
    <dgm:cxn modelId="{1BD2C8D7-4398-4A53-BFA2-6B13F0AA1574}" type="presParOf" srcId="{CD3889DB-737F-4645-B522-7309C8D6D0F0}" destId="{9999D825-5386-46BB-A56A-38C95B8891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0C79B-5381-48A1-87C6-6B431E91852F}">
      <dsp:nvSpPr>
        <dsp:cNvPr id="0" name=""/>
        <dsp:cNvSpPr/>
      </dsp:nvSpPr>
      <dsp:spPr>
        <a:xfrm>
          <a:off x="0" y="16802"/>
          <a:ext cx="7992889" cy="337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Налогоплательщики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92" y="33294"/>
        <a:ext cx="7959905" cy="304853"/>
      </dsp:txXfrm>
    </dsp:sp>
    <dsp:sp modelId="{1B513CE4-0A61-49E1-A8DA-841597D2B0A6}">
      <dsp:nvSpPr>
        <dsp:cNvPr id="0" name=""/>
        <dsp:cNvSpPr/>
      </dsp:nvSpPr>
      <dsp:spPr>
        <a:xfrm>
          <a:off x="0" y="354639"/>
          <a:ext cx="7992889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ЮЛ и ФЛ, применяющие ЕСХН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4639"/>
        <a:ext cx="7992889" cy="264960"/>
      </dsp:txXfrm>
    </dsp:sp>
    <dsp:sp modelId="{0B573BEC-1E51-4A90-8819-1CD67E8E2075}">
      <dsp:nvSpPr>
        <dsp:cNvPr id="0" name=""/>
        <dsp:cNvSpPr/>
      </dsp:nvSpPr>
      <dsp:spPr>
        <a:xfrm>
          <a:off x="0" y="619599"/>
          <a:ext cx="7992889" cy="337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Налоговая база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92" y="636091"/>
        <a:ext cx="7959905" cy="304853"/>
      </dsp:txXfrm>
    </dsp:sp>
    <dsp:sp modelId="{55DF5462-E051-4179-A87B-0A64BAF8788B}">
      <dsp:nvSpPr>
        <dsp:cNvPr id="0" name=""/>
        <dsp:cNvSpPr/>
      </dsp:nvSpPr>
      <dsp:spPr>
        <a:xfrm>
          <a:off x="0" y="957437"/>
          <a:ext cx="7992889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Реализация с правом вычета входного НДС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57437"/>
        <a:ext cx="7992889" cy="264960"/>
      </dsp:txXfrm>
    </dsp:sp>
    <dsp:sp modelId="{F1F09966-C68B-4099-89DF-ABAB84582E08}">
      <dsp:nvSpPr>
        <dsp:cNvPr id="0" name=""/>
        <dsp:cNvSpPr/>
      </dsp:nvSpPr>
      <dsp:spPr>
        <a:xfrm>
          <a:off x="0" y="1222397"/>
          <a:ext cx="7992889" cy="337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Налоговая льгота – </a:t>
          </a:r>
          <a:r>
            <a:rPr lang="ru-RU" sz="1400" b="1" i="0" u="sng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предоставляется в заявительном порядке!</a:t>
          </a:r>
          <a:endParaRPr lang="ru-RU" sz="1400" b="1" i="0" u="sng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492" y="1238889"/>
        <a:ext cx="7959905" cy="304853"/>
      </dsp:txXfrm>
    </dsp:sp>
    <dsp:sp modelId="{42813DB7-4D37-4F39-9C2E-B43D1A845DC4}">
      <dsp:nvSpPr>
        <dsp:cNvPr id="0" name=""/>
        <dsp:cNvSpPr/>
      </dsp:nvSpPr>
      <dsp:spPr>
        <a:xfrm>
          <a:off x="0" y="1560234"/>
          <a:ext cx="7992889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При условии перехода на ЕСХН и начала использования льготы в одном и том же году, либо не превышая лимит дохода за прошлый период.</a:t>
          </a:r>
          <a:endParaRPr lang="ru-RU" sz="1400" b="1" i="1" u="sng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Освобождение от уплаты НДС при подаче заявления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Нельзя отказаться, если начали пользоваться льготой, за исключением  утраты права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560234"/>
        <a:ext cx="7992889" cy="977040"/>
      </dsp:txXfrm>
    </dsp:sp>
    <dsp:sp modelId="{BE5EC990-7EBE-46BA-BA23-FC7A09258891}">
      <dsp:nvSpPr>
        <dsp:cNvPr id="0" name=""/>
        <dsp:cNvSpPr/>
      </dsp:nvSpPr>
      <dsp:spPr>
        <a:xfrm>
          <a:off x="0" y="2537274"/>
          <a:ext cx="7992889" cy="337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Утрата права на льготу навсегда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492" y="2553766"/>
        <a:ext cx="7959905" cy="304853"/>
      </dsp:txXfrm>
    </dsp:sp>
    <dsp:sp modelId="{38BCA321-BD7C-4A84-994B-C06DAF0E6D3C}">
      <dsp:nvSpPr>
        <dsp:cNvPr id="0" name=""/>
        <dsp:cNvSpPr/>
      </dsp:nvSpPr>
      <dsp:spPr>
        <a:xfrm>
          <a:off x="0" y="2875112"/>
          <a:ext cx="7992889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Превышение лимита дохода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Продажа подакцизных товаров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75112"/>
        <a:ext cx="7992889" cy="513360"/>
      </dsp:txXfrm>
    </dsp:sp>
    <dsp:sp modelId="{3083C171-9109-4671-87EF-DF32DD0BE2A5}">
      <dsp:nvSpPr>
        <dsp:cNvPr id="0" name=""/>
        <dsp:cNvSpPr/>
      </dsp:nvSpPr>
      <dsp:spPr>
        <a:xfrm>
          <a:off x="0" y="3388472"/>
          <a:ext cx="7992889" cy="337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Лимит дохода</a:t>
          </a:r>
          <a:endParaRPr lang="ru-RU" kern="1200" dirty="0"/>
        </a:p>
      </dsp:txBody>
      <dsp:txXfrm>
        <a:off x="16492" y="3404964"/>
        <a:ext cx="7959905" cy="304853"/>
      </dsp:txXfrm>
    </dsp:sp>
    <dsp:sp modelId="{8F68165A-7ACF-41F1-B6F7-FCBC1BC5B3DD}">
      <dsp:nvSpPr>
        <dsp:cNvPr id="0" name=""/>
        <dsp:cNvSpPr/>
      </dsp:nvSpPr>
      <dsp:spPr>
        <a:xfrm>
          <a:off x="0" y="3726309"/>
          <a:ext cx="7992889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774" tIns="20320" rIns="113792" bIns="20320" numCol="1" spcCol="1270" anchor="t" anchorCtr="0">
          <a:noAutofit/>
        </a:bodyPr>
        <a:lstStyle/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за 2018г. – 100 </a:t>
          </a:r>
          <a:r>
            <a:rPr lang="ru-RU" sz="1600" b="0" i="0" kern="1200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за 2019г. –   90 млн. руб.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за 2020г. – 80 млн. руб.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kern="120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2021г. – 70 млн. руб.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  <a:p>
          <a:pPr marL="0" lvl="1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0" i="0" kern="120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2022г. и далее – 60 млн. руб.</a:t>
          </a:r>
          <a:endParaRPr lang="ru-RU" sz="1600" b="0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726309"/>
        <a:ext cx="7992889" cy="1225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D5FA8-3ACC-4125-A6A2-C1EEBF90DF05}">
      <dsp:nvSpPr>
        <dsp:cNvPr id="0" name=""/>
        <dsp:cNvSpPr/>
      </dsp:nvSpPr>
      <dsp:spPr>
        <a:xfrm>
          <a:off x="5688994" y="0"/>
          <a:ext cx="1622575" cy="46307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ЕСХН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(2809)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88994" y="0"/>
        <a:ext cx="1622575" cy="1389228"/>
      </dsp:txXfrm>
    </dsp:sp>
    <dsp:sp modelId="{2EABF90D-FCAA-45D4-A9BA-13B61E61FF88}">
      <dsp:nvSpPr>
        <dsp:cNvPr id="0" name=""/>
        <dsp:cNvSpPr/>
      </dsp:nvSpPr>
      <dsp:spPr>
        <a:xfrm>
          <a:off x="3795989" y="0"/>
          <a:ext cx="1622575" cy="46307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 smtClean="0">
              <a:latin typeface="Times New Roman" pitchFamily="18" charset="0"/>
              <a:cs typeface="Times New Roman" pitchFamily="18" charset="0"/>
            </a:rPr>
            <a:t>ОСН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(109)</a:t>
          </a:r>
          <a:endParaRPr lang="ru-RU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5989" y="0"/>
        <a:ext cx="1622575" cy="1389228"/>
      </dsp:txXfrm>
    </dsp:sp>
    <dsp:sp modelId="{A7999C2B-6469-40CE-A051-5749500A63AE}">
      <dsp:nvSpPr>
        <dsp:cNvPr id="0" name=""/>
        <dsp:cNvSpPr/>
      </dsp:nvSpPr>
      <dsp:spPr>
        <a:xfrm>
          <a:off x="1902984" y="0"/>
          <a:ext cx="1622575" cy="46307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СХТП</a:t>
          </a:r>
          <a:endParaRPr lang="ru-RU" sz="12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902984" y="0"/>
        <a:ext cx="1622575" cy="1389228"/>
      </dsp:txXfrm>
    </dsp:sp>
    <dsp:sp modelId="{46E69185-F149-4F0E-9D47-8EA3ABE3415C}">
      <dsp:nvSpPr>
        <dsp:cNvPr id="0" name=""/>
        <dsp:cNvSpPr/>
      </dsp:nvSpPr>
      <dsp:spPr>
        <a:xfrm>
          <a:off x="9979" y="0"/>
          <a:ext cx="1622575" cy="46307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СХТП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всего 7986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(1309 ЮЛ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и 6677 ИП)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979" y="0"/>
        <a:ext cx="1622575" cy="1389228"/>
      </dsp:txXfrm>
    </dsp:sp>
    <dsp:sp modelId="{E3933D2F-AFA9-4E3F-895B-7E5FD9723DFA}">
      <dsp:nvSpPr>
        <dsp:cNvPr id="0" name=""/>
        <dsp:cNvSpPr/>
      </dsp:nvSpPr>
      <dsp:spPr>
        <a:xfrm>
          <a:off x="145194" y="1462409"/>
          <a:ext cx="1352146" cy="223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сумма дохода свыше 50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2918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доля совокупного дохода свыше 68%</a:t>
          </a:r>
          <a:endParaRPr lang="ru-RU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797" y="1502012"/>
        <a:ext cx="1272940" cy="2158190"/>
      </dsp:txXfrm>
    </dsp:sp>
    <dsp:sp modelId="{BC49A08C-8C8B-42C3-A783-D989D0FB413B}">
      <dsp:nvSpPr>
        <dsp:cNvPr id="0" name=""/>
        <dsp:cNvSpPr/>
      </dsp:nvSpPr>
      <dsp:spPr>
        <a:xfrm rot="18282901">
          <a:off x="1292912" y="2177637"/>
          <a:ext cx="94971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949716" y="13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44027" y="2167034"/>
        <a:ext cx="47485" cy="47485"/>
      </dsp:txXfrm>
    </dsp:sp>
    <dsp:sp modelId="{7C1ED3B2-33A8-4C7B-8C41-E8DF1E18E496}">
      <dsp:nvSpPr>
        <dsp:cNvPr id="0" name=""/>
        <dsp:cNvSpPr/>
      </dsp:nvSpPr>
      <dsp:spPr>
        <a:xfrm>
          <a:off x="2038199" y="1462409"/>
          <a:ext cx="1352146" cy="67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ЮЛ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785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8001" y="1482211"/>
        <a:ext cx="1312542" cy="636469"/>
      </dsp:txXfrm>
    </dsp:sp>
    <dsp:sp modelId="{0DA9C469-1733-4865-B46F-0C47E32FF624}">
      <dsp:nvSpPr>
        <dsp:cNvPr id="0" name=""/>
        <dsp:cNvSpPr/>
      </dsp:nvSpPr>
      <dsp:spPr>
        <a:xfrm rot="19470953">
          <a:off x="3328665" y="1594524"/>
          <a:ext cx="664219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664219" y="13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44169" y="1591058"/>
        <a:ext cx="33210" cy="33210"/>
      </dsp:txXfrm>
    </dsp:sp>
    <dsp:sp modelId="{7CECCD2F-442B-4830-A7EE-F683AC5A4AB6}">
      <dsp:nvSpPr>
        <dsp:cNvPr id="0" name=""/>
        <dsp:cNvSpPr/>
      </dsp:nvSpPr>
      <dsp:spPr>
        <a:xfrm>
          <a:off x="3931204" y="1076845"/>
          <a:ext cx="1352146" cy="67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 100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61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1006" y="1096647"/>
        <a:ext cx="1312542" cy="636469"/>
      </dsp:txXfrm>
    </dsp:sp>
    <dsp:sp modelId="{8BF3A38A-854A-4200-AC03-60BFCE78817C}">
      <dsp:nvSpPr>
        <dsp:cNvPr id="0" name=""/>
        <dsp:cNvSpPr/>
      </dsp:nvSpPr>
      <dsp:spPr>
        <a:xfrm>
          <a:off x="5283350" y="1401742"/>
          <a:ext cx="540858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540858" y="13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0258" y="1401360"/>
        <a:ext cx="27042" cy="27042"/>
      </dsp:txXfrm>
    </dsp:sp>
    <dsp:sp modelId="{291C86A3-DC1E-42AA-9566-AA94DD726D8C}">
      <dsp:nvSpPr>
        <dsp:cNvPr id="0" name=""/>
        <dsp:cNvSpPr/>
      </dsp:nvSpPr>
      <dsp:spPr>
        <a:xfrm>
          <a:off x="5824209" y="1076845"/>
          <a:ext cx="1352146" cy="67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 100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549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4011" y="1096647"/>
        <a:ext cx="1312542" cy="636469"/>
      </dsp:txXfrm>
    </dsp:sp>
    <dsp:sp modelId="{89C0B902-DA3A-47A4-8BD8-BBBFD92BFB41}">
      <dsp:nvSpPr>
        <dsp:cNvPr id="0" name=""/>
        <dsp:cNvSpPr/>
      </dsp:nvSpPr>
      <dsp:spPr>
        <a:xfrm rot="2155682">
          <a:off x="3326810" y="1983266"/>
          <a:ext cx="667928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667928" y="13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44076" y="1979707"/>
        <a:ext cx="33396" cy="33396"/>
      </dsp:txXfrm>
    </dsp:sp>
    <dsp:sp modelId="{82948CF5-0A4A-4FE9-8B70-87709242E3A7}">
      <dsp:nvSpPr>
        <dsp:cNvPr id="0" name=""/>
        <dsp:cNvSpPr/>
      </dsp:nvSpPr>
      <dsp:spPr>
        <a:xfrm>
          <a:off x="3931204" y="1854329"/>
          <a:ext cx="1352146" cy="67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свыше 100 млн. руб.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45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1006" y="1874131"/>
        <a:ext cx="1312542" cy="636469"/>
      </dsp:txXfrm>
    </dsp:sp>
    <dsp:sp modelId="{53EFFA74-A0C4-436C-98A9-7AEC1B70B68F}">
      <dsp:nvSpPr>
        <dsp:cNvPr id="0" name=""/>
        <dsp:cNvSpPr/>
      </dsp:nvSpPr>
      <dsp:spPr>
        <a:xfrm>
          <a:off x="5283350" y="2179226"/>
          <a:ext cx="540858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540858" y="13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0258" y="2178844"/>
        <a:ext cx="27042" cy="27042"/>
      </dsp:txXfrm>
    </dsp:sp>
    <dsp:sp modelId="{FA80A9D0-6E47-4899-988E-B8346E5C13D8}">
      <dsp:nvSpPr>
        <dsp:cNvPr id="0" name=""/>
        <dsp:cNvSpPr/>
      </dsp:nvSpPr>
      <dsp:spPr>
        <a:xfrm>
          <a:off x="5824209" y="1854329"/>
          <a:ext cx="1352146" cy="67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свыше 100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130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(1,6% от всех)</a:t>
          </a: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844011" y="1874131"/>
        <a:ext cx="1312542" cy="636469"/>
      </dsp:txXfrm>
    </dsp:sp>
    <dsp:sp modelId="{AC3DF685-4177-4F42-9EA9-F0E122E47CDC}">
      <dsp:nvSpPr>
        <dsp:cNvPr id="0" name=""/>
        <dsp:cNvSpPr/>
      </dsp:nvSpPr>
      <dsp:spPr>
        <a:xfrm rot="3310531">
          <a:off x="1294217" y="2956710"/>
          <a:ext cx="947105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947105" y="13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44092" y="2946172"/>
        <a:ext cx="47355" cy="47355"/>
      </dsp:txXfrm>
    </dsp:sp>
    <dsp:sp modelId="{59226D13-2F76-4EF7-8D1F-F4625F4D2D82}">
      <dsp:nvSpPr>
        <dsp:cNvPr id="0" name=""/>
        <dsp:cNvSpPr/>
      </dsp:nvSpPr>
      <dsp:spPr>
        <a:xfrm>
          <a:off x="2038199" y="3020555"/>
          <a:ext cx="1352146" cy="67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2133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58001" y="3040357"/>
        <a:ext cx="1312542" cy="636469"/>
      </dsp:txXfrm>
    </dsp:sp>
    <dsp:sp modelId="{11B79F5D-BA29-4313-915E-88B169B98439}">
      <dsp:nvSpPr>
        <dsp:cNvPr id="0" name=""/>
        <dsp:cNvSpPr/>
      </dsp:nvSpPr>
      <dsp:spPr>
        <a:xfrm rot="19457599">
          <a:off x="3327740" y="3151081"/>
          <a:ext cx="666069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666069" y="13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44123" y="3147569"/>
        <a:ext cx="33303" cy="33303"/>
      </dsp:txXfrm>
    </dsp:sp>
    <dsp:sp modelId="{A1B58909-2204-4BCB-8E34-E8C667BB87B7}">
      <dsp:nvSpPr>
        <dsp:cNvPr id="0" name=""/>
        <dsp:cNvSpPr/>
      </dsp:nvSpPr>
      <dsp:spPr>
        <a:xfrm>
          <a:off x="3931204" y="2631813"/>
          <a:ext cx="1352146" cy="67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 100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51006" y="2651615"/>
        <a:ext cx="1312542" cy="636469"/>
      </dsp:txXfrm>
    </dsp:sp>
    <dsp:sp modelId="{710B349E-5C33-4840-BC68-71B5A5E5D4FC}">
      <dsp:nvSpPr>
        <dsp:cNvPr id="0" name=""/>
        <dsp:cNvSpPr/>
      </dsp:nvSpPr>
      <dsp:spPr>
        <a:xfrm>
          <a:off x="5283350" y="2956710"/>
          <a:ext cx="540858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540858" y="13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0258" y="2956328"/>
        <a:ext cx="27042" cy="27042"/>
      </dsp:txXfrm>
    </dsp:sp>
    <dsp:sp modelId="{EDCF943A-4A5E-4FF8-81DB-D5FC8247F4CC}">
      <dsp:nvSpPr>
        <dsp:cNvPr id="0" name=""/>
        <dsp:cNvSpPr/>
      </dsp:nvSpPr>
      <dsp:spPr>
        <a:xfrm>
          <a:off x="5824209" y="2631813"/>
          <a:ext cx="1352146" cy="67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 100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2113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4011" y="2651615"/>
        <a:ext cx="1312542" cy="636469"/>
      </dsp:txXfrm>
    </dsp:sp>
    <dsp:sp modelId="{7F01D321-DD3F-46E9-9C73-08DAA6B8886F}">
      <dsp:nvSpPr>
        <dsp:cNvPr id="0" name=""/>
        <dsp:cNvSpPr/>
      </dsp:nvSpPr>
      <dsp:spPr>
        <a:xfrm rot="2142401">
          <a:off x="3327740" y="3539823"/>
          <a:ext cx="666069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666069" y="13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44123" y="3536311"/>
        <a:ext cx="33303" cy="33303"/>
      </dsp:txXfrm>
    </dsp:sp>
    <dsp:sp modelId="{A778417B-7F6B-4D45-979F-FE14C5FB8708}">
      <dsp:nvSpPr>
        <dsp:cNvPr id="0" name=""/>
        <dsp:cNvSpPr/>
      </dsp:nvSpPr>
      <dsp:spPr>
        <a:xfrm>
          <a:off x="3931204" y="3409297"/>
          <a:ext cx="1352146" cy="67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свыше 100 млн. руб.</a:t>
          </a:r>
        </a:p>
      </dsp:txBody>
      <dsp:txXfrm>
        <a:off x="3951006" y="3429099"/>
        <a:ext cx="1312542" cy="636469"/>
      </dsp:txXfrm>
    </dsp:sp>
    <dsp:sp modelId="{0148350F-67DC-41AB-9483-AB670FF0449D}">
      <dsp:nvSpPr>
        <dsp:cNvPr id="0" name=""/>
        <dsp:cNvSpPr/>
      </dsp:nvSpPr>
      <dsp:spPr>
        <a:xfrm>
          <a:off x="5283350" y="3734194"/>
          <a:ext cx="540858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540858" y="13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0258" y="3733812"/>
        <a:ext cx="27042" cy="27042"/>
      </dsp:txXfrm>
    </dsp:sp>
    <dsp:sp modelId="{F8463AEB-BDA9-45BC-992E-4D3B08AC57DE}">
      <dsp:nvSpPr>
        <dsp:cNvPr id="0" name=""/>
        <dsp:cNvSpPr/>
      </dsp:nvSpPr>
      <dsp:spPr>
        <a:xfrm>
          <a:off x="5824209" y="3409297"/>
          <a:ext cx="1352146" cy="676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свыше 100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17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(0,2% от всех)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44011" y="3429099"/>
        <a:ext cx="1312542" cy="636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FAFE1-8CD8-42A9-8571-4DE689BA635A}">
      <dsp:nvSpPr>
        <dsp:cNvPr id="0" name=""/>
        <dsp:cNvSpPr/>
      </dsp:nvSpPr>
      <dsp:spPr>
        <a:xfrm>
          <a:off x="1588431" y="1115505"/>
          <a:ext cx="885185" cy="11720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497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CFC2C-7DC9-4383-92DB-DA4CC8FEB994}">
      <dsp:nvSpPr>
        <dsp:cNvPr id="0" name=""/>
        <dsp:cNvSpPr/>
      </dsp:nvSpPr>
      <dsp:spPr>
        <a:xfrm>
          <a:off x="45527" y="1080103"/>
          <a:ext cx="1588355" cy="117875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17375E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Нет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Вычета (возмещения) НДС 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069" y="1137645"/>
        <a:ext cx="1473271" cy="1063669"/>
      </dsp:txXfrm>
    </dsp:sp>
    <dsp:sp modelId="{39E1946A-7C60-4CD8-990E-E635EC350B94}">
      <dsp:nvSpPr>
        <dsp:cNvPr id="0" name=""/>
        <dsp:cNvSpPr/>
      </dsp:nvSpPr>
      <dsp:spPr>
        <a:xfrm>
          <a:off x="1638596" y="3954234"/>
          <a:ext cx="834682" cy="12303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497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EF601-80D6-47D5-94C3-EC4D4CBFDBF5}">
      <dsp:nvSpPr>
        <dsp:cNvPr id="0" name=""/>
        <dsp:cNvSpPr/>
      </dsp:nvSpPr>
      <dsp:spPr>
        <a:xfrm>
          <a:off x="36118" y="3791545"/>
          <a:ext cx="1638182" cy="139303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17375E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Нет вычета (возмещения) НДС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Обоснованный вычет (</a:t>
          </a:r>
          <a:r>
            <a:rPr lang="ru-RU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</a:t>
          </a: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.) НДС</a:t>
          </a:r>
        </a:p>
      </dsp:txBody>
      <dsp:txXfrm>
        <a:off x="104120" y="3859547"/>
        <a:ext cx="1502178" cy="1257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59ACA-4F2D-49C8-A881-24813749B783}">
      <dsp:nvSpPr>
        <dsp:cNvPr id="0" name=""/>
        <dsp:cNvSpPr/>
      </dsp:nvSpPr>
      <dsp:spPr>
        <a:xfrm>
          <a:off x="-579498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4857E-9F29-43CF-B740-CBEEED8445EB}">
      <dsp:nvSpPr>
        <dsp:cNvPr id="0" name=""/>
        <dsp:cNvSpPr/>
      </dsp:nvSpPr>
      <dsp:spPr>
        <a:xfrm>
          <a:off x="359753" y="233134"/>
          <a:ext cx="7564671" cy="466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9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Экспорт зерновых и масличных культур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753" y="233134"/>
        <a:ext cx="7564671" cy="466063"/>
      </dsp:txXfrm>
    </dsp:sp>
    <dsp:sp modelId="{4E8D6D3D-9BBB-4533-9C1D-9404D4CF4320}">
      <dsp:nvSpPr>
        <dsp:cNvPr id="0" name=""/>
        <dsp:cNvSpPr/>
      </dsp:nvSpPr>
      <dsp:spPr>
        <a:xfrm>
          <a:off x="68463" y="174876"/>
          <a:ext cx="582579" cy="582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893DA0B-9AC4-4129-A0D4-6C7BD0429115}">
      <dsp:nvSpPr>
        <dsp:cNvPr id="0" name=""/>
        <dsp:cNvSpPr/>
      </dsp:nvSpPr>
      <dsp:spPr>
        <a:xfrm>
          <a:off x="781816" y="932640"/>
          <a:ext cx="7142608" cy="466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9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Экспорт и производство растительного масла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781816" y="932640"/>
        <a:ext cx="7142608" cy="466063"/>
      </dsp:txXfrm>
    </dsp:sp>
    <dsp:sp modelId="{8CA4C58F-4F12-4329-9561-E3AC7CB8F407}">
      <dsp:nvSpPr>
        <dsp:cNvPr id="0" name=""/>
        <dsp:cNvSpPr/>
      </dsp:nvSpPr>
      <dsp:spPr>
        <a:xfrm>
          <a:off x="490526" y="874382"/>
          <a:ext cx="582579" cy="582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B62316-021F-4735-80C2-A364BEF8A80A}">
      <dsp:nvSpPr>
        <dsp:cNvPr id="0" name=""/>
        <dsp:cNvSpPr/>
      </dsp:nvSpPr>
      <dsp:spPr>
        <a:xfrm>
          <a:off x="1013104" y="1631633"/>
          <a:ext cx="6911320" cy="466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9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Производство муки и хлебобулочной продукции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1013104" y="1631633"/>
        <a:ext cx="6911320" cy="466063"/>
      </dsp:txXfrm>
    </dsp:sp>
    <dsp:sp modelId="{3826A3C1-1F85-4AD6-853D-FB83993EDDEF}">
      <dsp:nvSpPr>
        <dsp:cNvPr id="0" name=""/>
        <dsp:cNvSpPr/>
      </dsp:nvSpPr>
      <dsp:spPr>
        <a:xfrm>
          <a:off x="721814" y="1573375"/>
          <a:ext cx="582579" cy="582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2F862D-9FB3-4861-AB81-512D7E9D70A7}">
      <dsp:nvSpPr>
        <dsp:cNvPr id="0" name=""/>
        <dsp:cNvSpPr/>
      </dsp:nvSpPr>
      <dsp:spPr>
        <a:xfrm>
          <a:off x="1086952" y="2331140"/>
          <a:ext cx="6837472" cy="466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9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Производство комбикормов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1086952" y="2331140"/>
        <a:ext cx="6837472" cy="466063"/>
      </dsp:txXfrm>
    </dsp:sp>
    <dsp:sp modelId="{4C20B489-1CDA-47CA-A64B-64E97A7EB8EB}">
      <dsp:nvSpPr>
        <dsp:cNvPr id="0" name=""/>
        <dsp:cNvSpPr/>
      </dsp:nvSpPr>
      <dsp:spPr>
        <a:xfrm>
          <a:off x="795662" y="2272882"/>
          <a:ext cx="582579" cy="582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8DB1B3C-F681-44B1-A140-5B8284BCCCFD}">
      <dsp:nvSpPr>
        <dsp:cNvPr id="0" name=""/>
        <dsp:cNvSpPr/>
      </dsp:nvSpPr>
      <dsp:spPr>
        <a:xfrm>
          <a:off x="1013104" y="3030646"/>
          <a:ext cx="6911320" cy="466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9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Производство мяса птицы, свинины, КРС и продуктов переработки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3104" y="3030646"/>
        <a:ext cx="6911320" cy="466063"/>
      </dsp:txXfrm>
    </dsp:sp>
    <dsp:sp modelId="{36DCDD35-E31D-46C9-AE91-DB0AD36DF4F9}">
      <dsp:nvSpPr>
        <dsp:cNvPr id="0" name=""/>
        <dsp:cNvSpPr/>
      </dsp:nvSpPr>
      <dsp:spPr>
        <a:xfrm>
          <a:off x="721814" y="2972388"/>
          <a:ext cx="582579" cy="582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08BD14E-4453-429D-A754-432E85D73A97}">
      <dsp:nvSpPr>
        <dsp:cNvPr id="0" name=""/>
        <dsp:cNvSpPr/>
      </dsp:nvSpPr>
      <dsp:spPr>
        <a:xfrm>
          <a:off x="781816" y="3729639"/>
          <a:ext cx="7142608" cy="466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9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Производство молока и продуктов переработки</a:t>
          </a:r>
          <a:endParaRPr lang="ru-RU" sz="1800" b="1" kern="1200">
            <a:latin typeface="Times New Roman" pitchFamily="18" charset="0"/>
            <a:cs typeface="Times New Roman" pitchFamily="18" charset="0"/>
          </a:endParaRPr>
        </a:p>
      </dsp:txBody>
      <dsp:txXfrm>
        <a:off x="781816" y="3729639"/>
        <a:ext cx="7142608" cy="466063"/>
      </dsp:txXfrm>
    </dsp:sp>
    <dsp:sp modelId="{72BD4432-B974-4534-821F-BD1456FFD004}">
      <dsp:nvSpPr>
        <dsp:cNvPr id="0" name=""/>
        <dsp:cNvSpPr/>
      </dsp:nvSpPr>
      <dsp:spPr>
        <a:xfrm>
          <a:off x="490526" y="3671381"/>
          <a:ext cx="582579" cy="582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DB6DD38-7EAB-46DE-BE14-30EEA5CB73F7}">
      <dsp:nvSpPr>
        <dsp:cNvPr id="0" name=""/>
        <dsp:cNvSpPr/>
      </dsp:nvSpPr>
      <dsp:spPr>
        <a:xfrm>
          <a:off x="359753" y="4429145"/>
          <a:ext cx="7564671" cy="4660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99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Производство рыбы и продуктов переработки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753" y="4429145"/>
        <a:ext cx="7564671" cy="466063"/>
      </dsp:txXfrm>
    </dsp:sp>
    <dsp:sp modelId="{9999D825-5386-46BB-A56A-38C95B889165}">
      <dsp:nvSpPr>
        <dsp:cNvPr id="0" name=""/>
        <dsp:cNvSpPr/>
      </dsp:nvSpPr>
      <dsp:spPr>
        <a:xfrm>
          <a:off x="68463" y="4370887"/>
          <a:ext cx="582579" cy="5825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0.41012</cdr:x>
      <cdr:y>0.36159</cdr:y>
    </cdr:from>
    <cdr:to>
      <cdr:x>0.59931</cdr:x>
      <cdr:y>0.50957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9876" y="527321"/>
          <a:ext cx="585800" cy="21580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+10%</a:t>
          </a:r>
          <a:endParaRPr lang="ru-RU" sz="1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0.44713</cdr:x>
      <cdr:y>0.52047</cdr:y>
    </cdr:from>
    <cdr:to>
      <cdr:x>0.62901</cdr:x>
      <cdr:y>0.66324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786676"/>
          <a:ext cx="585800" cy="21580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-56%</a:t>
          </a:r>
          <a:endParaRPr lang="ru-RU" sz="1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0.41087</cdr:x>
      <cdr:y>0.25524</cdr:y>
    </cdr:from>
    <cdr:to>
      <cdr:x>0.60006</cdr:x>
      <cdr:y>0.40322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2201" y="372229"/>
          <a:ext cx="585800" cy="21580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+56%</a:t>
          </a:r>
          <a:endParaRPr lang="ru-RU" sz="1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0.45824</cdr:x>
      <cdr:y>0.49934</cdr:y>
    </cdr:from>
    <cdr:to>
      <cdr:x>0.64012</cdr:x>
      <cdr:y>0.64211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5953" y="754732"/>
          <a:ext cx="585800" cy="21580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58%</a:t>
          </a:r>
          <a:endParaRPr lang="ru-RU" sz="1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42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265" y="1"/>
            <a:ext cx="2949742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FAD8F0AF-5846-4837-8DFF-A2409986355C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204" y="4721985"/>
            <a:ext cx="5443205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774"/>
            <a:ext cx="2949742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265" y="9440774"/>
            <a:ext cx="2949742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78689138-F025-4EFA-8112-5D8481320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6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9138-F025-4EFA-8112-5D84813205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9138-F025-4EFA-8112-5D84813205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0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3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1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6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8529" indent="0">
              <a:buFontTx/>
              <a:buNone/>
              <a:defRPr b="1">
                <a:latin typeface="+mj-lt"/>
              </a:defRPr>
            </a:lvl1pPr>
            <a:lvl2pPr marL="318529" indent="0">
              <a:defRPr>
                <a:latin typeface="+mj-lt"/>
              </a:defRPr>
            </a:lvl2pPr>
            <a:lvl3pPr marL="550817" indent="-228116">
              <a:defRPr>
                <a:latin typeface="+mj-lt"/>
              </a:defRPr>
            </a:lvl3pPr>
            <a:lvl4pPr marL="0" indent="315746">
              <a:defRPr>
                <a:latin typeface="+mj-lt"/>
              </a:defRPr>
            </a:lvl4pPr>
            <a:lvl5pPr marL="125742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9139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7441-32F4-4371-8F5B-88AEBDB1CF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53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19" indent="0" algn="ctr">
              <a:buNone/>
            </a:lvl2pPr>
            <a:lvl3pPr marL="914239" indent="0" algn="ctr">
              <a:buNone/>
            </a:lvl3pPr>
            <a:lvl4pPr marL="1371358" indent="0" algn="ctr">
              <a:buNone/>
            </a:lvl4pPr>
            <a:lvl5pPr marL="1828477" indent="0" algn="ctr">
              <a:buNone/>
            </a:lvl5pPr>
            <a:lvl6pPr marL="2285596" indent="0" algn="ctr">
              <a:buNone/>
            </a:lvl6pPr>
            <a:lvl7pPr marL="2742716" indent="0" algn="ctr">
              <a:buNone/>
            </a:lvl7pPr>
            <a:lvl8pPr marL="3199835" indent="0" algn="ctr">
              <a:buNone/>
            </a:lvl8pPr>
            <a:lvl9pPr marL="365695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1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1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1"/>
            <a:ext cx="1219200" cy="365760"/>
          </a:xfrm>
        </p:spPr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8" y="472"/>
            <a:ext cx="9142642" cy="6857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865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80147" tIns="40074" rIns="80147" bIns="40074" rtlCol="0">
            <a:noAutofit/>
          </a:bodyPr>
          <a:lstStyle/>
          <a:p>
            <a:pPr defTabSz="914239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3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1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1"/>
            <a:ext cx="22860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1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9" y="6355081"/>
            <a:ext cx="1520952" cy="365760"/>
          </a:xfrm>
        </p:spPr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254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1" y="1219201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3727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24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1295400"/>
            <a:ext cx="4041775" cy="685800"/>
          </a:xfrm>
          <a:noFill/>
          <a:ln>
            <a:noFill/>
          </a:ln>
        </p:spPr>
        <p:txBody>
          <a:bodyPr lIns="91424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1435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908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pPr defTabSz="91423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97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pPr defTabSz="91423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pPr defTabSz="91423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1" y="304801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6543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7"/>
            <a:ext cx="8229600" cy="674688"/>
          </a:xfrm>
          <a:ln>
            <a:solidFill>
              <a:schemeClr val="accent1"/>
            </a:solidFill>
          </a:ln>
        </p:spPr>
        <p:txBody>
          <a:bodyPr lIns="274272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pPr defTabSz="9142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88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84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pPr defTabSz="91423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pPr defTabSz="914239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3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80147" tIns="40074" rIns="80147" bIns="40074" rtlCol="0">
            <a:noAutofit/>
          </a:bodyPr>
          <a:lstStyle/>
          <a:p>
            <a:pPr defTabSz="914239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72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8529" indent="0">
              <a:buFontTx/>
              <a:buNone/>
              <a:defRPr b="1">
                <a:latin typeface="+mj-lt"/>
              </a:defRPr>
            </a:lvl1pPr>
            <a:lvl2pPr marL="318529" indent="0">
              <a:defRPr>
                <a:latin typeface="+mj-lt"/>
              </a:defRPr>
            </a:lvl2pPr>
            <a:lvl3pPr marL="550817" indent="-228116">
              <a:defRPr>
                <a:latin typeface="+mj-lt"/>
              </a:defRPr>
            </a:lvl3pPr>
            <a:lvl4pPr marL="0" indent="315746">
              <a:defRPr>
                <a:latin typeface="+mj-lt"/>
              </a:defRPr>
            </a:lvl4pPr>
            <a:lvl5pPr marL="125742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71"/>
            <a:ext cx="7337901" cy="1105803"/>
          </a:xfrm>
        </p:spPr>
        <p:txBody>
          <a:bodyPr/>
          <a:lstStyle>
            <a:lvl1pPr marL="0" marR="0" indent="0" defTabSz="9139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7441-32F4-4371-8F5B-88AEBDB1CF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43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52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9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5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26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9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2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5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24" tIns="45712" rIns="91424" bIns="45712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 lIns="91424" tIns="45712" rIns="91424" bIns="45712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1"/>
            <a:ext cx="2289048" cy="365760"/>
          </a:xfrm>
          <a:prstGeom prst="rect">
            <a:avLst/>
          </a:prstGeom>
        </p:spPr>
        <p:txBody>
          <a:bodyPr vert="horz" lIns="91424" tIns="45712" rIns="91424" bIns="45712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9" y="6356351"/>
            <a:ext cx="3505200" cy="365760"/>
          </a:xfrm>
          <a:prstGeom prst="rect">
            <a:avLst/>
          </a:prstGeom>
        </p:spPr>
        <p:txBody>
          <a:bodyPr vert="horz" lIns="91424" tIns="45712" rIns="91424" bIns="45712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1"/>
            <a:ext cx="1981200" cy="365760"/>
          </a:xfrm>
          <a:prstGeom prst="rect">
            <a:avLst/>
          </a:prstGeom>
        </p:spPr>
        <p:txBody>
          <a:bodyPr vert="horz" lIns="91424" tIns="45712" rIns="91424" bIns="45712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8FBB12-A26F-4F79-A93E-522D2F96C6F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pPr defTabSz="91423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anchor="t" compatLnSpc="1"/>
          <a:lstStyle/>
          <a:p>
            <a:pPr defTabSz="914239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39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72" indent="-274272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44" indent="-274272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814" indent="-22856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086" indent="-22856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58" indent="-22856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630" indent="-182848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477" indent="-182848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325" indent="-182848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173" indent="-182848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752528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3457296"/>
            <a:ext cx="9031360" cy="11238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«Основные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изменения в налоговом законодательстве, регулирующие налогообложение предприятий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АПК»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108" y="4545981"/>
            <a:ext cx="8674372" cy="1547315"/>
          </a:xfrm>
        </p:spPr>
        <p:txBody>
          <a:bodyPr>
            <a:noAutofit/>
          </a:bodyPr>
          <a:lstStyle/>
          <a:p>
            <a:pPr algn="ctr" defTabSz="961351"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Заместитель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руководителя </a:t>
            </a:r>
          </a:p>
          <a:p>
            <a:pPr algn="ctr" defTabSz="961351"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Управления Федеральной налоговой службы по Ростовской области</a:t>
            </a:r>
          </a:p>
          <a:p>
            <a:pPr algn="ctr" defTabSz="961351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Александрова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Ирина Юрьевна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245"/>
            <a:ext cx="8424936" cy="819467"/>
          </a:xfrm>
          <a:prstGeom prst="rect">
            <a:avLst/>
          </a:prstGeom>
        </p:spPr>
        <p:txBody>
          <a:bodyPr wrap="square" lIns="80021" tIns="40011" rIns="80021" bIns="40011">
            <a:spAutoFit/>
          </a:bodyPr>
          <a:lstStyle/>
          <a:p>
            <a:pPr algn="ctr" defTabSz="912788"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Управление Федеральной налоговой службы </a:t>
            </a:r>
            <a:endParaRPr lang="ru-RU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defTabSz="912788">
              <a:defRPr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Ростовской области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" y="28440"/>
            <a:ext cx="161698" cy="35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035" tIns="40018" rIns="80035" bIns="40018" numCol="1" anchor="ctr" anchorCtr="0" compatLnSpc="1">
            <a:prstTxWarp prst="textNoShape">
              <a:avLst/>
            </a:prstTxWarp>
            <a:spAutoFit/>
          </a:bodyPr>
          <a:lstStyle/>
          <a:p>
            <a:pPr defTabSz="912788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0326" y="166665"/>
            <a:ext cx="161698" cy="35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0035" tIns="40018" rIns="80035" bIns="40018" numCol="1" anchor="ctr" anchorCtr="0" compatLnSpc="1">
            <a:prstTxWarp prst="textNoShape">
              <a:avLst/>
            </a:prstTxWarp>
            <a:spAutoFit/>
          </a:bodyPr>
          <a:lstStyle/>
          <a:p>
            <a:pPr defTabSz="912788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-13413"/>
            <a:ext cx="161867" cy="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729864"/>
            <a:ext cx="161867" cy="3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8317047" y="6064949"/>
            <a:ext cx="619125" cy="631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3110" rtl="0" eaLnBrk="1" latinLnBrk="0" hangingPunct="1">
              <a:lnSpc>
                <a:spcPts val="2097"/>
              </a:lnSpc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6555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10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6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2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77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3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886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439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489" y="642502"/>
            <a:ext cx="7920878" cy="1200248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just"/>
            <a:r>
              <a:rPr lang="ru-RU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 августа Федеральным законом №163-ФЗ вступили в силу изменения в Налоговый кодекс </a:t>
            </a:r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</a:t>
            </a:r>
            <a:r>
              <a:rPr lang="ru-RU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направлены на предотвращение уклонений налогоплательщиками от уплаты налогов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944" y="2086967"/>
            <a:ext cx="7848872" cy="3970237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lvl="0"/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Новой </a:t>
            </a:r>
            <a:r>
              <a:rPr lang="ru-RU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Налогового кодекса РФ. </a:t>
            </a:r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54.1:</a:t>
            </a:r>
          </a:p>
          <a:p>
            <a:pPr marL="342900" lvl="0" indent="-342900">
              <a:buFontTx/>
              <a:buChar char="-"/>
            </a:pPr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</a:t>
            </a:r>
            <a:r>
              <a:rPr lang="ru-RU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налоговых преференциях в случае создания налоговых схем, направленных на неуплату </a:t>
            </a:r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налогов,</a:t>
            </a:r>
          </a:p>
          <a:p>
            <a:pPr marL="342900" lvl="0" indent="-342900">
              <a:buFontTx/>
              <a:buChar char="-"/>
            </a:pPr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Закреплены </a:t>
            </a:r>
            <a:r>
              <a:rPr lang="ru-RU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тех сделок и операций, которые будут считаться обоснованными в целях </a:t>
            </a:r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</a:t>
            </a:r>
          </a:p>
          <a:p>
            <a:pPr marL="342900" lvl="0" indent="-342900">
              <a:buFontTx/>
              <a:buChar char="-"/>
            </a:pPr>
            <a:endParaRPr lang="ru-RU" b="1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 Закон </a:t>
            </a:r>
            <a:r>
              <a:rPr lang="ru-RU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 формальный подход при выявлении необоснованной налоговой </a:t>
            </a:r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выгоды</a:t>
            </a:r>
          </a:p>
          <a:p>
            <a:pPr lvl="0"/>
            <a:endParaRPr lang="ru-RU" b="1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3). Положения </a:t>
            </a:r>
            <a:r>
              <a:rPr lang="ru-RU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направлены на пресечение использования налогоплательщиками в деятельности фирм – «однодневок</a:t>
            </a:r>
            <a:r>
              <a:rPr lang="ru-RU" b="1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7"/>
            <a:ext cx="7632848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87" y="370817"/>
            <a:ext cx="1440160" cy="151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1988840"/>
            <a:ext cx="3312368" cy="2677656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 ФНС России по «обелению» зернового рынка  (рынка зерновых/масличных культур, растительных масел)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8317047" y="6064949"/>
            <a:ext cx="619125" cy="631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3110" rtl="0" eaLnBrk="1" latinLnBrk="0" hangingPunct="1">
              <a:lnSpc>
                <a:spcPts val="2097"/>
              </a:lnSpc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6555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10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6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2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77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3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886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439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35" y="1340768"/>
            <a:ext cx="7221773" cy="4824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7081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Схема неправомерной налоговой оптимизации, действовавшая </a:t>
            </a:r>
            <a:r>
              <a:rPr lang="ru-RU" dirty="0"/>
              <a:t>до 1 июля 2017 </a:t>
            </a:r>
            <a:r>
              <a:rPr lang="ru-RU" dirty="0" smtClean="0"/>
              <a:t>года на рынке зерна.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88424" y="6165304"/>
            <a:ext cx="504056" cy="440759"/>
          </a:xfr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913110">
              <a:lnSpc>
                <a:spcPts val="2097"/>
              </a:lnSpc>
            </a:pPr>
            <a:r>
              <a:rPr lang="ru-RU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5" y="6021288"/>
            <a:ext cx="655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Аналогичным образом существуют «схемы» неправомерного вычета по НДС в прочих кластерах пищевой продукции.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16416" y="6093297"/>
            <a:ext cx="648072" cy="50405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247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08912" cy="1105803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Поэтому ФНС России был разработан алгоритм по «обелению» зернового рынка.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9" y="404664"/>
            <a:ext cx="820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 3 квартала 2017 года компании-экспортеры перешли на прозрачные закупки зерна, предложенные ФНС России.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0779644"/>
              </p:ext>
            </p:extLst>
          </p:nvPr>
        </p:nvGraphicFramePr>
        <p:xfrm>
          <a:off x="370116" y="1268760"/>
          <a:ext cx="24736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2937972" y="1664374"/>
            <a:ext cx="398814" cy="422770"/>
          </a:xfrm>
          <a:prstGeom prst="ellips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937972" y="3680598"/>
            <a:ext cx="398814" cy="422770"/>
          </a:xfrm>
          <a:prstGeom prst="ellips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37972" y="5589240"/>
            <a:ext cx="398814" cy="422770"/>
          </a:xfrm>
          <a:prstGeom prst="ellips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255" y="1448351"/>
            <a:ext cx="4985169" cy="5149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388424" y="6093296"/>
            <a:ext cx="504056" cy="504056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23000" smoothness="9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3426"/>
            <a:ext cx="7776865" cy="5207555"/>
          </a:xfrm>
          <a:prstGeom prst="rect">
            <a:avLst/>
          </a:prstGeom>
          <a:noFill/>
          <a:ln>
            <a:noFill/>
          </a:ln>
          <a:scene3d>
            <a:camera prst="perspectiveRight"/>
            <a:lightRig rig="glow" dir="t"/>
          </a:scene3d>
          <a:sp3d extrusionH="76200">
            <a:bevelT w="101600" prst="riblet"/>
            <a:extrusionClr>
              <a:schemeClr val="accent1">
                <a:lumMod val="20000"/>
                <a:lumOff val="80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-13413"/>
            <a:ext cx="161867" cy="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729864"/>
            <a:ext cx="161867" cy="3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611560" y="391750"/>
            <a:ext cx="7854530" cy="87701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Общая информация об участниках Хартии по состоянию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на 02.03.2017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г. в России.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8317047" y="6064949"/>
            <a:ext cx="619125" cy="631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3110" rtl="0" eaLnBrk="1" latinLnBrk="0" hangingPunct="1">
              <a:lnSpc>
                <a:spcPts val="2097"/>
              </a:lnSpc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6555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10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6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2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77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3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886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439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467079"/>
              </p:ext>
            </p:extLst>
          </p:nvPr>
        </p:nvGraphicFramePr>
        <p:xfrm>
          <a:off x="3851920" y="3471704"/>
          <a:ext cx="4465127" cy="298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45599" y="1288487"/>
            <a:ext cx="47009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Всего в Хартии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2512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 всей стране, 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 этом их число ежедневно растет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отрасли, представители которых вступают в Хартию.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16416" y="6196168"/>
            <a:ext cx="648072" cy="365125"/>
          </a:xfr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913110">
              <a:lnSpc>
                <a:spcPts val="2097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3847934"/>
              </p:ext>
            </p:extLst>
          </p:nvPr>
        </p:nvGraphicFramePr>
        <p:xfrm>
          <a:off x="395536" y="1340768"/>
          <a:ext cx="79928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 rot="21213330">
            <a:off x="539552" y="1580510"/>
            <a:ext cx="512196" cy="412114"/>
            <a:chOff x="-1004384" y="2282781"/>
            <a:chExt cx="512196" cy="412114"/>
          </a:xfrm>
        </p:grpSpPr>
        <p:sp>
          <p:nvSpPr>
            <p:cNvPr id="8" name="Диагональная полоса 7"/>
            <p:cNvSpPr/>
            <p:nvPr/>
          </p:nvSpPr>
          <p:spPr>
            <a:xfrm rot="6000286">
              <a:off x="-1042274" y="2472802"/>
              <a:ext cx="259983" cy="184203"/>
            </a:xfrm>
            <a:prstGeom prst="diagStripe">
              <a:avLst>
                <a:gd name="adj" fmla="val 5582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Диагональная полоса 6"/>
            <p:cNvSpPr/>
            <p:nvPr/>
          </p:nvSpPr>
          <p:spPr>
            <a:xfrm rot="21175730">
              <a:off x="-875062" y="2282781"/>
              <a:ext cx="382874" cy="407534"/>
            </a:xfrm>
            <a:prstGeom prst="diagStrip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 rot="21213330">
            <a:off x="993110" y="2304315"/>
            <a:ext cx="512196" cy="412114"/>
            <a:chOff x="-1004384" y="2282781"/>
            <a:chExt cx="512196" cy="412114"/>
          </a:xfrm>
        </p:grpSpPr>
        <p:sp>
          <p:nvSpPr>
            <p:cNvPr id="11" name="Диагональная полоса 10"/>
            <p:cNvSpPr/>
            <p:nvPr/>
          </p:nvSpPr>
          <p:spPr>
            <a:xfrm rot="6000286">
              <a:off x="-1042274" y="2472802"/>
              <a:ext cx="259983" cy="184203"/>
            </a:xfrm>
            <a:prstGeom prst="diagStripe">
              <a:avLst>
                <a:gd name="adj" fmla="val 5582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Диагональная полоса 11"/>
            <p:cNvSpPr/>
            <p:nvPr/>
          </p:nvSpPr>
          <p:spPr>
            <a:xfrm rot="21175730">
              <a:off x="-875062" y="2282781"/>
              <a:ext cx="382874" cy="407534"/>
            </a:xfrm>
            <a:prstGeom prst="diagStrip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 rot="21213330">
            <a:off x="1216291" y="2989443"/>
            <a:ext cx="512196" cy="412114"/>
            <a:chOff x="-1004384" y="2282781"/>
            <a:chExt cx="512196" cy="412114"/>
          </a:xfrm>
        </p:grpSpPr>
        <p:sp>
          <p:nvSpPr>
            <p:cNvPr id="14" name="Диагональная полоса 13"/>
            <p:cNvSpPr/>
            <p:nvPr/>
          </p:nvSpPr>
          <p:spPr>
            <a:xfrm rot="6000286">
              <a:off x="-1042274" y="2472802"/>
              <a:ext cx="259983" cy="184203"/>
            </a:xfrm>
            <a:prstGeom prst="diagStripe">
              <a:avLst>
                <a:gd name="adj" fmla="val 5582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Диагональная полоса 14"/>
            <p:cNvSpPr/>
            <p:nvPr/>
          </p:nvSpPr>
          <p:spPr>
            <a:xfrm rot="21175730">
              <a:off x="-875062" y="2282781"/>
              <a:ext cx="382874" cy="407534"/>
            </a:xfrm>
            <a:prstGeom prst="diagStrip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rot="21213330">
            <a:off x="1255346" y="3672466"/>
            <a:ext cx="512196" cy="412114"/>
            <a:chOff x="-1004384" y="2282781"/>
            <a:chExt cx="512196" cy="412114"/>
          </a:xfrm>
        </p:grpSpPr>
        <p:sp>
          <p:nvSpPr>
            <p:cNvPr id="17" name="Диагональная полоса 16"/>
            <p:cNvSpPr/>
            <p:nvPr/>
          </p:nvSpPr>
          <p:spPr>
            <a:xfrm rot="6000286">
              <a:off x="-1042274" y="2472802"/>
              <a:ext cx="259983" cy="184203"/>
            </a:xfrm>
            <a:prstGeom prst="diagStripe">
              <a:avLst>
                <a:gd name="adj" fmla="val 5582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Диагональная полоса 17"/>
            <p:cNvSpPr/>
            <p:nvPr/>
          </p:nvSpPr>
          <p:spPr>
            <a:xfrm rot="21175730">
              <a:off x="-875062" y="2282781"/>
              <a:ext cx="382874" cy="407534"/>
            </a:xfrm>
            <a:prstGeom prst="diagStrip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rot="21213330">
            <a:off x="1209134" y="4357595"/>
            <a:ext cx="512196" cy="412114"/>
            <a:chOff x="-1004384" y="2282781"/>
            <a:chExt cx="512196" cy="412114"/>
          </a:xfrm>
        </p:grpSpPr>
        <p:sp>
          <p:nvSpPr>
            <p:cNvPr id="20" name="Диагональная полоса 19"/>
            <p:cNvSpPr/>
            <p:nvPr/>
          </p:nvSpPr>
          <p:spPr>
            <a:xfrm rot="6000286">
              <a:off x="-1042274" y="2472802"/>
              <a:ext cx="259983" cy="184203"/>
            </a:xfrm>
            <a:prstGeom prst="diagStripe">
              <a:avLst>
                <a:gd name="adj" fmla="val 5582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Диагональная полоса 20"/>
            <p:cNvSpPr/>
            <p:nvPr/>
          </p:nvSpPr>
          <p:spPr>
            <a:xfrm rot="21175730">
              <a:off x="-875062" y="2282781"/>
              <a:ext cx="382874" cy="407534"/>
            </a:xfrm>
            <a:prstGeom prst="diagStrip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 rot="21213330">
            <a:off x="940149" y="5077675"/>
            <a:ext cx="512196" cy="412114"/>
            <a:chOff x="-1004384" y="2282781"/>
            <a:chExt cx="512196" cy="412114"/>
          </a:xfrm>
        </p:grpSpPr>
        <p:sp>
          <p:nvSpPr>
            <p:cNvPr id="23" name="Диагональная полоса 22"/>
            <p:cNvSpPr/>
            <p:nvPr/>
          </p:nvSpPr>
          <p:spPr>
            <a:xfrm rot="6000286">
              <a:off x="-1042274" y="2472802"/>
              <a:ext cx="259983" cy="184203"/>
            </a:xfrm>
            <a:prstGeom prst="diagStripe">
              <a:avLst>
                <a:gd name="adj" fmla="val 5582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Диагональная полоса 23"/>
            <p:cNvSpPr/>
            <p:nvPr/>
          </p:nvSpPr>
          <p:spPr>
            <a:xfrm rot="21175730">
              <a:off x="-875062" y="2282781"/>
              <a:ext cx="382874" cy="407534"/>
            </a:xfrm>
            <a:prstGeom prst="diagStrip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213330">
            <a:off x="545740" y="5760699"/>
            <a:ext cx="512196" cy="412114"/>
            <a:chOff x="-1004384" y="2282781"/>
            <a:chExt cx="512196" cy="412114"/>
          </a:xfrm>
        </p:grpSpPr>
        <p:sp>
          <p:nvSpPr>
            <p:cNvPr id="26" name="Диагональная полоса 25"/>
            <p:cNvSpPr/>
            <p:nvPr/>
          </p:nvSpPr>
          <p:spPr>
            <a:xfrm rot="6000286">
              <a:off x="-1042274" y="2472802"/>
              <a:ext cx="259983" cy="184203"/>
            </a:xfrm>
            <a:prstGeom prst="diagStripe">
              <a:avLst>
                <a:gd name="adj" fmla="val 55823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Диагональная полоса 26"/>
            <p:cNvSpPr/>
            <p:nvPr/>
          </p:nvSpPr>
          <p:spPr>
            <a:xfrm rot="21175730">
              <a:off x="-875062" y="2282781"/>
              <a:ext cx="382874" cy="407534"/>
            </a:xfrm>
            <a:prstGeom prst="diagStrip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5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678999"/>
              </p:ext>
            </p:extLst>
          </p:nvPr>
        </p:nvGraphicFramePr>
        <p:xfrm>
          <a:off x="4578848" y="3930449"/>
          <a:ext cx="4248472" cy="287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697516255"/>
              </p:ext>
            </p:extLst>
          </p:nvPr>
        </p:nvGraphicFramePr>
        <p:xfrm>
          <a:off x="179512" y="3933229"/>
          <a:ext cx="4309092" cy="2880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369186"/>
            <a:ext cx="8453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>Переход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прозрачные закупки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ТОП-10 компаниями-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экспортёрами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зерна в Ростовской области.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008" y="3933056"/>
            <a:ext cx="4156992" cy="5275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 кв.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6174242"/>
            <a:ext cx="7272808" cy="6837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*закупки, по которым возможны налоговые претензии на предмет правомерности вычета по НДС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6848" y="3940697"/>
            <a:ext cx="4316307" cy="51990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sz="2000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кв.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0"/>
          </p:nvPr>
        </p:nvSpPr>
        <p:spPr>
          <a:xfrm>
            <a:off x="6660232" y="2528362"/>
            <a:ext cx="2133600" cy="365125"/>
          </a:xfrm>
        </p:spPr>
        <p:txBody>
          <a:bodyPr/>
          <a:lstStyle/>
          <a:p>
            <a:pPr>
              <a:defRPr/>
            </a:pPr>
            <a:fld id="{05A97441-32F4-4371-8F5B-88AEBDB1CFE3}" type="slidenum">
              <a:rPr lang="ru-RU" sz="1600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827" y="260648"/>
            <a:ext cx="821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>Снижение объемов возмещения НДС при росте экспорта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949468"/>
              </p:ext>
            </p:extLst>
          </p:nvPr>
        </p:nvGraphicFramePr>
        <p:xfrm>
          <a:off x="637828" y="769569"/>
          <a:ext cx="3096345" cy="145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843109"/>
              </p:ext>
            </p:extLst>
          </p:nvPr>
        </p:nvGraphicFramePr>
        <p:xfrm>
          <a:off x="1331640" y="1921698"/>
          <a:ext cx="3220888" cy="151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183359"/>
              </p:ext>
            </p:extLst>
          </p:nvPr>
        </p:nvGraphicFramePr>
        <p:xfrm>
          <a:off x="4917647" y="909413"/>
          <a:ext cx="3096345" cy="1458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606904"/>
              </p:ext>
            </p:extLst>
          </p:nvPr>
        </p:nvGraphicFramePr>
        <p:xfrm>
          <a:off x="5611459" y="2061542"/>
          <a:ext cx="3220888" cy="151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275856" y="739350"/>
            <a:ext cx="1418455" cy="38330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 кв.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12650" y="746991"/>
            <a:ext cx="1472817" cy="37775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кв.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4637" y="739127"/>
            <a:ext cx="1418455" cy="38330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 кв.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1431" y="746768"/>
            <a:ext cx="1472817" cy="37775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ru-RU" b="1" noProof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кв.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3813" y="3097768"/>
            <a:ext cx="821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err="1"/>
              <a:t>м</a:t>
            </a:r>
            <a:r>
              <a:rPr lang="ru-RU" sz="1200" b="1" i="1" dirty="0" err="1" smtClean="0"/>
              <a:t>лн.руб</a:t>
            </a:r>
            <a:r>
              <a:rPr lang="ru-RU" sz="1200" b="1" i="1" dirty="0" smtClean="0"/>
              <a:t>.</a:t>
            </a:r>
            <a:endParaRPr lang="ru-RU" sz="1200" b="1" i="1" dirty="0"/>
          </a:p>
        </p:txBody>
      </p:sp>
      <p:sp>
        <p:nvSpPr>
          <p:cNvPr id="20" name="Номер слайда 9"/>
          <p:cNvSpPr txBox="1">
            <a:spLocks/>
          </p:cNvSpPr>
          <p:nvPr/>
        </p:nvSpPr>
        <p:spPr>
          <a:xfrm>
            <a:off x="8388424" y="6093296"/>
            <a:ext cx="504056" cy="504056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ru-RU"/>
            </a:defPPr>
            <a:lvl1pPr marL="0" algn="r" defTabSz="914239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212977"/>
            <a:ext cx="9144000" cy="3024335"/>
          </a:xfrm>
          <a:prstGeom prst="rect">
            <a:avLst/>
          </a:pr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БДАГОДАРИМ ЗА ВНИМАНИЕ!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3608" y="44624"/>
            <a:ext cx="68580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Управление Федеральной налоговой службы России </a:t>
            </a: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 Ростовской области</a:t>
            </a:r>
            <a:endParaRPr 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083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755297"/>
              </p:ext>
            </p:extLst>
          </p:nvPr>
        </p:nvGraphicFramePr>
        <p:xfrm>
          <a:off x="395536" y="1700808"/>
          <a:ext cx="799288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144016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изменения, принятые Федеральным законом от 27.11.2017г. №335 в части налогообложения НДС в отношении налогоплательщиков, применяющих ЕСХН (ЕСХН+НДС). </a:t>
            </a:r>
            <a:r>
              <a:rPr lang="ru-RU" sz="2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Вступают в силу с 1 января 2019 года</a:t>
            </a:r>
            <a:endParaRPr lang="ru-RU" sz="22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88424" y="6093296"/>
            <a:ext cx="477416" cy="509141"/>
          </a:xfr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913110">
              <a:lnSpc>
                <a:spcPts val="2097"/>
              </a:lnSpc>
            </a:pPr>
            <a: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22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3050" y="501071"/>
            <a:ext cx="7861398" cy="1105803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(СХТП) по результатам отчетности за 2016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08942" y="6159558"/>
            <a:ext cx="483538" cy="412533"/>
          </a:xfr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913110">
              <a:lnSpc>
                <a:spcPts val="2097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77484"/>
              </p:ext>
            </p:extLst>
          </p:nvPr>
        </p:nvGraphicFramePr>
        <p:xfrm>
          <a:off x="822325" y="1606551"/>
          <a:ext cx="7321550" cy="46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4-конечная звезда 8"/>
          <p:cNvSpPr/>
          <p:nvPr/>
        </p:nvSpPr>
        <p:spPr>
          <a:xfrm>
            <a:off x="7812360" y="3425320"/>
            <a:ext cx="288032" cy="291712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4-конечная звезда 9"/>
          <p:cNvSpPr/>
          <p:nvPr/>
        </p:nvSpPr>
        <p:spPr>
          <a:xfrm>
            <a:off x="7812360" y="4937488"/>
            <a:ext cx="288032" cy="291712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7544" y="6237312"/>
            <a:ext cx="7848872" cy="338554"/>
            <a:chOff x="467544" y="6406589"/>
            <a:chExt cx="7992888" cy="338554"/>
          </a:xfrm>
        </p:grpSpPr>
        <p:sp>
          <p:nvSpPr>
            <p:cNvPr id="11" name="4-конечная звезда 10"/>
            <p:cNvSpPr/>
            <p:nvPr/>
          </p:nvSpPr>
          <p:spPr>
            <a:xfrm>
              <a:off x="467544" y="6450314"/>
              <a:ext cx="288032" cy="291054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6406589"/>
              <a:ext cx="77768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latin typeface="Times New Roman" pitchFamily="18" charset="0"/>
                  <a:cs typeface="Times New Roman" pitchFamily="18" charset="0"/>
                </a:rPr>
                <a:t>- станут плательщиками НДС с 2019г. В связи с превышением лимита доходов.</a:t>
              </a:r>
              <a:endParaRPr lang="ru-RU" sz="1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9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-13413"/>
            <a:ext cx="161867" cy="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729864"/>
            <a:ext cx="161867" cy="3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8317047" y="6064949"/>
            <a:ext cx="619125" cy="631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algn="ctr" defTabSz="913110">
              <a:lnSpc>
                <a:spcPts val="2097"/>
              </a:lnSpc>
              <a:defRPr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6555" defTabSz="913110"/>
            <a:lvl3pPr marL="913110" defTabSz="913110"/>
            <a:lvl4pPr marL="1369664" defTabSz="913110"/>
            <a:lvl5pPr marL="1826221" defTabSz="913110"/>
            <a:lvl6pPr marL="2282774" defTabSz="913110"/>
            <a:lvl7pPr marL="2739331" defTabSz="913110"/>
            <a:lvl8pPr marL="3195886" defTabSz="913110"/>
            <a:lvl9pPr marL="3652439" defTabSz="913110"/>
          </a:lstStyle>
          <a:p>
            <a:r>
              <a:rPr lang="ru-RU" dirty="0"/>
              <a:t>3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855074" y="1513741"/>
            <a:ext cx="2699289" cy="4571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6049789" y="1448430"/>
            <a:ext cx="1108342" cy="587798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 lnSpcReduction="10000"/>
          </a:bodyPr>
          <a:lstStyle/>
          <a:p>
            <a:pPr defTabSz="914239">
              <a:spcBef>
                <a:spcPct val="0"/>
              </a:spcBef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III </a:t>
            </a:r>
            <a:r>
              <a:rPr lang="ru-RU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модель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155785" y="1513742"/>
            <a:ext cx="2699289" cy="4571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3304727" y="1448430"/>
            <a:ext cx="1187139" cy="587798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 lnSpcReduction="10000"/>
          </a:bodyPr>
          <a:lstStyle/>
          <a:p>
            <a:pPr defTabSz="914239">
              <a:spcBef>
                <a:spcPct val="0"/>
              </a:spcBef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 </a:t>
            </a:r>
            <a:r>
              <a:rPr lang="ru-RU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модель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56497" y="1513741"/>
            <a:ext cx="2699289" cy="45717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827584" y="1448430"/>
            <a:ext cx="2143478" cy="587798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 lnSpcReduction="10000"/>
          </a:bodyPr>
          <a:lstStyle/>
          <a:p>
            <a:pPr defTabSz="914239">
              <a:spcBef>
                <a:spcPct val="0"/>
              </a:spcBef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ru-RU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модель</a:t>
            </a:r>
          </a:p>
        </p:txBody>
      </p:sp>
      <p:sp>
        <p:nvSpPr>
          <p:cNvPr id="63" name="Равнобедренный треугольник 62"/>
          <p:cNvSpPr/>
          <p:nvPr/>
        </p:nvSpPr>
        <p:spPr>
          <a:xfrm rot="5400000">
            <a:off x="8297960" y="1557606"/>
            <a:ext cx="675919" cy="369447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69655" y="2188098"/>
            <a:ext cx="2401407" cy="124090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налогоплательщиков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принципу «периодичности»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3304726" y="2188098"/>
            <a:ext cx="2401407" cy="12409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Риск-ориентированный подход к отбору объектов выездной налоговой проверки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049789" y="2188098"/>
            <a:ext cx="2504574" cy="12409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риск-ориентированного подхода и побуждения налогоплательщиков к добровольной уплате</a:t>
            </a:r>
          </a:p>
        </p:txBody>
      </p:sp>
      <p:sp>
        <p:nvSpPr>
          <p:cNvPr id="67" name="Фигура, имеющая форму буквы L 66"/>
          <p:cNvSpPr/>
          <p:nvPr/>
        </p:nvSpPr>
        <p:spPr>
          <a:xfrm>
            <a:off x="3304727" y="3380224"/>
            <a:ext cx="708107" cy="3118600"/>
          </a:xfrm>
          <a:prstGeom prst="corner">
            <a:avLst>
              <a:gd name="adj1" fmla="val 0"/>
              <a:gd name="adj2" fmla="val 632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68" name="Фигура, имеющая форму буквы L 67"/>
          <p:cNvSpPr/>
          <p:nvPr/>
        </p:nvSpPr>
        <p:spPr>
          <a:xfrm>
            <a:off x="6049789" y="3380224"/>
            <a:ext cx="708107" cy="3118600"/>
          </a:xfrm>
          <a:prstGeom prst="corner">
            <a:avLst>
              <a:gd name="adj1" fmla="val 0"/>
              <a:gd name="adj2" fmla="val 862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609871" y="3869155"/>
            <a:ext cx="2545914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Значительное количество 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выездных налоговых проверок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9870" y="4587572"/>
            <a:ext cx="2545915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Административное давление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бизнес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9871" y="5240679"/>
            <a:ext cx="2545914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Низкая эффективность 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359068" y="3820863"/>
            <a:ext cx="2581084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Сокращение количества 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выездных налоговых проверок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59068" y="4539280"/>
            <a:ext cx="2581084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Отсутствует излишнее 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давление на бизнес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59068" y="5192387"/>
            <a:ext cx="2496006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Рост эффективности 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проверок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29923" y="3690242"/>
            <a:ext cx="2424440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Акцент не на проведение ВНП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11363" y="5388319"/>
            <a:ext cx="2205684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Партнерские отношения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бизнесом.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29923" y="4212727"/>
            <a:ext cx="2382848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Самостоятельное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уточнение налоговых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обязательств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29923" y="4865833"/>
            <a:ext cx="2382848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«Волновой эффект»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всей отрасли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1230" y="401063"/>
            <a:ext cx="7819966" cy="829353"/>
          </a:xfrm>
          <a:prstGeom prst="rect">
            <a:avLst/>
          </a:prstGeom>
        </p:spPr>
        <p:txBody>
          <a:bodyPr vert="horz" wrap="none" lIns="91408" tIns="45704" rIns="91408" bIns="45704" rtlCol="0" anchor="ctr">
            <a:normAutofit/>
          </a:bodyPr>
          <a:lstStyle>
            <a:defPPr>
              <a:defRPr lang="ru-RU"/>
            </a:defPPr>
            <a:lvl1pPr defTabSz="1042872">
              <a:defRPr sz="2000" b="1">
                <a:solidFill>
                  <a:srgbClr val="0070C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одели налогового контроля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1230" y="5779957"/>
            <a:ext cx="2339832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Охват ВНП: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1,48% </a:t>
            </a: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</a:t>
            </a:r>
            <a:r>
              <a:rPr lang="ru-RU" sz="14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0,88%</a:t>
            </a:r>
            <a:endParaRPr lang="ru-RU" sz="14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359067" y="5780182"/>
            <a:ext cx="2347065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Охват ВНП:</a:t>
            </a:r>
          </a:p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0,63% </a:t>
            </a: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</a:t>
            </a:r>
            <a:r>
              <a:rPr lang="ru-RU" sz="14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0,54%</a:t>
            </a:r>
            <a:endParaRPr lang="ru-RU" sz="14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29922" y="5910804"/>
            <a:ext cx="1970469" cy="522485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4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Охват ВНП:</a:t>
            </a:r>
          </a:p>
          <a:p>
            <a:pPr defTabSz="914239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</a:t>
            </a:r>
            <a:r>
              <a:rPr lang="ru-RU" sz="14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0,46% </a:t>
            </a:r>
            <a:r>
              <a:rPr lang="ru-RU" sz="14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0,3%</a:t>
            </a:r>
          </a:p>
        </p:txBody>
      </p:sp>
      <p:sp>
        <p:nvSpPr>
          <p:cNvPr id="83" name="Фигура, имеющая форму буквы L 82"/>
          <p:cNvSpPr/>
          <p:nvPr/>
        </p:nvSpPr>
        <p:spPr>
          <a:xfrm>
            <a:off x="569655" y="3306533"/>
            <a:ext cx="708107" cy="3118600"/>
          </a:xfrm>
          <a:prstGeom prst="corner">
            <a:avLst>
              <a:gd name="adj1" fmla="val 0"/>
              <a:gd name="adj2" fmla="val 632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1123826" y="3167757"/>
            <a:ext cx="1503958" cy="829353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(2011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2012)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50688" y="3167757"/>
            <a:ext cx="781910" cy="829353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2013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2014)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049789" y="3167757"/>
            <a:ext cx="781910" cy="829353"/>
          </a:xfrm>
          <a:prstGeom prst="rect">
            <a:avLst/>
          </a:prstGeom>
        </p:spPr>
        <p:txBody>
          <a:bodyPr vert="horz" wrap="none" lIns="91424" tIns="45712" rIns="91424" bIns="45712" rtlCol="0" anchor="ctr">
            <a:normAutofit/>
          </a:bodyPr>
          <a:lstStyle/>
          <a:p>
            <a:pPr defTabSz="914239">
              <a:spcBef>
                <a:spcPct val="0"/>
              </a:spcBef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(2014 – настоящее время)</a:t>
            </a:r>
          </a:p>
        </p:txBody>
      </p:sp>
    </p:spTree>
    <p:extLst>
      <p:ext uri="{BB962C8B-B14F-4D97-AF65-F5344CB8AC3E}">
        <p14:creationId xmlns:p14="http://schemas.microsoft.com/office/powerpoint/2010/main" val="38396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-13413"/>
            <a:ext cx="161867" cy="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729864"/>
            <a:ext cx="161867" cy="3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Box 11"/>
          <p:cNvSpPr txBox="1">
            <a:spLocks noChangeArrowheads="1"/>
          </p:cNvSpPr>
          <p:nvPr/>
        </p:nvSpPr>
        <p:spPr bwMode="auto">
          <a:xfrm>
            <a:off x="876935" y="360532"/>
            <a:ext cx="7899189" cy="63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9" tIns="40060" rIns="80119" bIns="4006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eaLnBrk="1" hangingPunct="1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Общедоступные критерии самостоятельной оценки рисков для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налогоплательщиков, утвержденные ФНС России с 2007г.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935" y="893426"/>
            <a:ext cx="74394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Налоговая нагрузка у данного налогоплательщика ниже ее среднего уровня по хозяйствующим субъектам в конкретной отрасли (виду экономической деятельности).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Отражение в бухгалтерской или налоговой отчетности убытков на протяжении нескольких налоговых периодов.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Отражение в налоговой отчетности значительных сумм налоговых вычетов за определенный период.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Опережающий темп роста расходов над темпом роста доходов от реализации товаров (работ, услуг).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Выплата среднемесячной заработной платы на одного работника ниже среднего уровня по виду экономической деятельности в субъекте Российской Федерации.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Неоднократное приближение к предельному значению установленных Налоговым кодексом Российской Федерации величин показателей, предоставляющих право применять налогоплательщикам специальные налоговые режимы.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Отражение индивидуальным предпринимателем суммы расхода, максимально приближенной к сумме его дохода, полученного за календарный год.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Построение финансово-хозяйственной деятельности на основе заключения договоров с контрагентами-перекупщиками или посредниками ("цепочки контрагентов") без наличия разумных экономических или иных причин (деловой цели).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Непредставление налогоплательщиком пояснений на уведомление налогового органа о выявлении несоответствия показателей деятельности.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Неоднократное снятие с учета и постановка на учет в налоговых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налогоплательщика в связи с изменением места нахождения ("миграция" между налоговыми органами).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отклонение уровня рентабельности по данным бухгалтерского учета от уровня рентабельности для данной сферы деятельности по данным статистики на 10% и более.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финансово-хозяйственной деятельности с высоким налоговым риском.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8317047" y="6064949"/>
            <a:ext cx="619125" cy="631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3110" rtl="0" eaLnBrk="1" latinLnBrk="0" hangingPunct="1">
              <a:lnSpc>
                <a:spcPts val="2097"/>
              </a:lnSpc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6555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10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6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2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77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3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886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439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904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-13413"/>
            <a:ext cx="161867" cy="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729864"/>
            <a:ext cx="161867" cy="3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8317047" y="6064949"/>
            <a:ext cx="619125" cy="631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3110" rtl="0" eaLnBrk="1" latinLnBrk="0" hangingPunct="1">
              <a:lnSpc>
                <a:spcPts val="2097"/>
              </a:lnSpc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6555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10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6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2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77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3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886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439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48680"/>
            <a:ext cx="7920878" cy="830916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just" defTabSz="9135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формирования добросовестной среды администрирования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7" y="1556792"/>
            <a:ext cx="7344815" cy="4585790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marL="774420" indent="-457200" algn="just" defTabSz="913593" fontAlgn="base">
              <a:spcBef>
                <a:spcPts val="120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декларациях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налогоплательщиков с помощью программного комплекса «АСК-НДС 2»;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420" indent="-457200" algn="just" defTabSz="913593" fontAlgn="base">
              <a:spcBef>
                <a:spcPts val="1200"/>
              </a:spcBef>
              <a:spcAft>
                <a:spcPct val="0"/>
              </a:spcAft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условий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контрольной работы с недобросовестными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налогоплательщиками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налогоплательщиками применяющими агрессивные схемы налогообложения;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420" indent="-457200" algn="just" defTabSz="913593" fontAlgn="base">
              <a:spcBef>
                <a:spcPts val="1200"/>
              </a:spcBef>
              <a:spcAft>
                <a:spcPct val="0"/>
              </a:spcAft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Реинжиниринг налоговых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комиссий;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420" indent="-457200" algn="just" defTabSz="913593" fontAlgn="base">
              <a:spcBef>
                <a:spcPts val="1200"/>
              </a:spcBef>
              <a:spcAft>
                <a:spcPct val="0"/>
              </a:spcAft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Дискредитация операторов схем незаконной налоговой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420" indent="-457200" algn="just" defTabSz="913593" fontAlgn="base">
              <a:spcBef>
                <a:spcPts val="1200"/>
              </a:spcBef>
              <a:spcAft>
                <a:spcPct val="0"/>
              </a:spcAft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поведения налогоплательщиков и побуждение их к добровольному отказу от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схем.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420" indent="-457200" algn="just" defTabSz="913593" fontAlgn="base">
              <a:spcBef>
                <a:spcPts val="1200"/>
              </a:spcBef>
              <a:spcAft>
                <a:spcPct val="0"/>
              </a:spcAft>
              <a:buFontTx/>
              <a:buChar char="-"/>
            </a:pP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-13413"/>
            <a:ext cx="161867" cy="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729864"/>
            <a:ext cx="161867" cy="3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8388424" y="6064949"/>
            <a:ext cx="619125" cy="631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3110" rtl="0" eaLnBrk="1" latinLnBrk="0" hangingPunct="1">
              <a:lnSpc>
                <a:spcPts val="2097"/>
              </a:lnSpc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6555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10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6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2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77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3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886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439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719" y="620688"/>
            <a:ext cx="7920878" cy="830916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algn="just" defTabSz="9135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Риск-ориентированного подхода  </a:t>
            </a:r>
          </a:p>
          <a:p>
            <a:pPr algn="just" defTabSz="9135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Программного комплекса «АСК НДС- 2»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28080" y="4915435"/>
            <a:ext cx="7544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Autofit/>
          </a:bodyPr>
          <a:lstStyle>
            <a:lvl1pPr marL="0" marR="0" indent="0" algn="l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применения риск-ориентированного подхода:</a:t>
            </a:r>
            <a:b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сокращение </a:t>
            </a:r>
            <a:r>
              <a:rPr lang="ru-RU" altLang="ru-RU" sz="2000" b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попыток мошеннического возмещения НДС в 6 </a:t>
            </a:r>
            <a:r>
              <a:rPr lang="ru-RU" alt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раз;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сокращение фирм однодневок;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20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сокращение схем уклонения от налогообложения.</a:t>
            </a:r>
            <a:endParaRPr lang="en-US" altLang="ru-RU" sz="2000" b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51720" y="2780928"/>
            <a:ext cx="5328592" cy="645131"/>
          </a:xfrm>
          <a:prstGeom prst="roundRect">
            <a:avLst>
              <a:gd name="adj" fmla="val 48022"/>
            </a:avLst>
          </a:prstGeom>
          <a:solidFill>
            <a:srgbClr val="76B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59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49909" y="3447419"/>
            <a:ext cx="5072273" cy="648000"/>
          </a:xfrm>
          <a:prstGeom prst="roundRect">
            <a:avLst>
              <a:gd name="adj" fmla="val 48022"/>
            </a:avLst>
          </a:prstGeom>
          <a:solidFill>
            <a:srgbClr val="DEB2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59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58211" y="4067669"/>
            <a:ext cx="4611597" cy="648000"/>
          </a:xfrm>
          <a:prstGeom prst="roundRect">
            <a:avLst>
              <a:gd name="adj" fmla="val 480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 defTabSz="91359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0186" y="2808087"/>
            <a:ext cx="4123944" cy="597999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defTabSz="9135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РИСК</a:t>
            </a:r>
          </a:p>
          <a:p>
            <a:pPr defTabSz="91359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УПРОЩЕННЫЙ КОНТРОЛЬ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30187" y="3452165"/>
            <a:ext cx="4195952" cy="597999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defTabSz="9135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РИСК</a:t>
            </a:r>
          </a:p>
          <a:p>
            <a:pPr defTabSz="91359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ОБЫЧНЫЙ КОНТРОЛЬ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30190" y="4104572"/>
            <a:ext cx="3187841" cy="597999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defTabSz="91359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РИСК       </a:t>
            </a:r>
          </a:p>
          <a:p>
            <a:pPr defTabSz="91359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УСИЛЕННЫЙ КОНТРОЛЬ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6569" y="1628804"/>
            <a:ext cx="8551897" cy="830916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 marL="317220" algn="ctr" defTabSz="913593" fontAlgn="base">
              <a:spcBef>
                <a:spcPts val="1200"/>
              </a:spcBef>
              <a:spcAft>
                <a:spcPct val="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сокращение случаев неправомерного заявления НДС к возмещению</a:t>
            </a:r>
          </a:p>
        </p:txBody>
      </p:sp>
    </p:spTree>
    <p:extLst>
      <p:ext uri="{BB962C8B-B14F-4D97-AF65-F5344CB8AC3E}">
        <p14:creationId xmlns:p14="http://schemas.microsoft.com/office/powerpoint/2010/main" val="4481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420464" y="6086242"/>
            <a:ext cx="427606" cy="518346"/>
          </a:xfr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913110">
              <a:lnSpc>
                <a:spcPts val="2097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-13413"/>
            <a:ext cx="161867" cy="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729864"/>
            <a:ext cx="161867" cy="3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056988"/>
            <a:ext cx="7920880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«Дерево связей»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аналитическим инструментарием, схематично отображающим взаимодействие налогоплательщиков, на основании сопоставления сведений об операциях, отраженных в налоговых декларациях по НДС за налоговый (отчетный) период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7760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налогоплательщиков с помощью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«АСК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НДС 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2» и построение «Дерева связей»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237" y="1844824"/>
            <a:ext cx="2160240" cy="1600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отчета «Дерево связей».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содержит связанные операции между контрагентами, по сведениям, содержащимся в книгах покупок или продаж, журналах учета полученных и выставленных счетов-фактур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699792" y="257710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9867"/>
            <a:ext cx="5688632" cy="41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46" y="3861048"/>
            <a:ext cx="5303127" cy="280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538654" y="3584049"/>
            <a:ext cx="2160240" cy="27699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7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-13413"/>
            <a:ext cx="161867" cy="4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729864"/>
            <a:ext cx="161867" cy="32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19" tIns="40060" rIns="80119" bIns="40060" anchor="ctr">
            <a:spAutoFit/>
          </a:bodyPr>
          <a:lstStyle>
            <a:lvl1pPr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defTabSz="912813" eaLnBrk="0" hangingPunct="0">
              <a:defRPr sz="21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ru-RU" alt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8317047" y="6064949"/>
            <a:ext cx="619125" cy="631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3110" rtl="0" eaLnBrk="1" latinLnBrk="0" hangingPunct="1">
              <a:lnSpc>
                <a:spcPts val="2097"/>
              </a:lnSpc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6555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110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66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22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774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331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886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439" algn="l" defTabSz="9131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6976" y="1541033"/>
            <a:ext cx="6997434" cy="1028143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алоговым органам особое внимание необходимо уделять оценке достаточности и разумности принятых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проверяемым налогоплательщиком</a:t>
            </a:r>
            <a:r>
              <a:rPr lang="ru-RU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по проверке контрагента: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8139" y="2782303"/>
            <a:ext cx="3466989" cy="85037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Отличался ли выбор контрагента от условий делового оборота?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4832" y="2782303"/>
            <a:ext cx="4029578" cy="85037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оценивались условия сделки и их коммерческая привлекательность?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8139" y="3741388"/>
            <a:ext cx="3466989" cy="131203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Заключались ли налогоплательщиком сделки преимущественно с недобросовестными контрагентами?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33" y="3741389"/>
            <a:ext cx="4029578" cy="1312036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доступной информации о других участниках рынка идентичных товаров, в том числе предлагающих свои товары по более низким ценам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7576" y="5201869"/>
            <a:ext cx="6997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делах о получении налогоплательщиком необоснованной налоговой выгоды мероприятия налогового контроля должны проводиться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предпроверочного анализа, камеральных и выездных налоговых проверок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829" y="457831"/>
            <a:ext cx="8160325" cy="109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/>
          <a:p>
            <a:pPr algn="just" defTabSz="914239" fontAlgn="auto">
              <a:spcAft>
                <a:spcPts val="0"/>
              </a:spcAft>
            </a:pPr>
            <a:r>
              <a:rPr lang="ru-RU" sz="2100" b="1" dirty="0">
                <a:latin typeface="Times New Roman" pitchFamily="18" charset="0"/>
                <a:cs typeface="Times New Roman" panose="02020603050405020304" pitchFamily="18" charset="0"/>
              </a:rPr>
              <a:t>Основные положения письма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№ЕД-5-9/547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от 23.03.2017 </a:t>
            </a:r>
          </a:p>
          <a:p>
            <a:pPr algn="just" defTabSz="914239" fontAlgn="auto">
              <a:spcAft>
                <a:spcPts val="0"/>
              </a:spcAft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выявлении обстоятельств необоснованной налоговой выгоды» </a:t>
            </a:r>
            <a:r>
              <a:rPr lang="ru-RU" sz="2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1" descr="C:\Users\0000-08-137\Pictures\Значки для презентаций\flat_20141016_126849495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39" y="1771792"/>
            <a:ext cx="484833" cy="51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6093296"/>
            <a:ext cx="619125" cy="580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44" tIns="45672" rIns="91344" bIns="45672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913110">
              <a:lnSpc>
                <a:spcPts val="2097"/>
              </a:lnSpc>
            </a:pPr>
            <a:r>
              <a:rPr lang="ru-RU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76" l="669" r="996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5" y="5556032"/>
            <a:ext cx="710620" cy="68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8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8813</TotalTime>
  <Words>1377</Words>
  <Application>Microsoft Office PowerPoint</Application>
  <PresentationFormat>Экран (4:3)</PresentationFormat>
  <Paragraphs>230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Начальная</vt:lpstr>
      <vt:lpstr>«Основные изменения в налоговом законодательстве, регулирующие налогообложение предприятий АПК»</vt:lpstr>
      <vt:lpstr>Основные изменения, принятые Федеральным законом от 27.11.2017г. №335 в части налогообложения НДС в отношении налогоплательщиков, применяющих ЕСХН (ЕСХН+НДС). Вступают в силу с 1 января 2019 года</vt:lpstr>
      <vt:lpstr>Структура сельхозтоваропроизводителей (СХТП) по результатам отчетности за 2016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Поэтому ФНС России был разработан алгоритм по «обелению» зернового рынка.</vt:lpstr>
      <vt:lpstr>Презентация PowerPoint</vt:lpstr>
      <vt:lpstr>Общая информация об участниках Хартии по состоянию на 02.03.2017 г. в России.</vt:lpstr>
      <vt:lpstr>Основные отрасли, представители которых вступают в Хартию.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Людмила Алексеевна</dc:creator>
  <cp:lastModifiedBy>Микеладзе Иван Мевлудиевич</cp:lastModifiedBy>
  <cp:revision>224</cp:revision>
  <cp:lastPrinted>2018-03-02T05:56:23Z</cp:lastPrinted>
  <dcterms:created xsi:type="dcterms:W3CDTF">2015-10-23T10:54:35Z</dcterms:created>
  <dcterms:modified xsi:type="dcterms:W3CDTF">2018-03-02T06:00:25Z</dcterms:modified>
</cp:coreProperties>
</file>